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39"/>
  </p:notesMasterIdLst>
  <p:handoutMasterIdLst>
    <p:handoutMasterId r:id="rId40"/>
  </p:handoutMasterIdLst>
  <p:sldIdLst>
    <p:sldId id="300" r:id="rId2"/>
    <p:sldId id="423" r:id="rId3"/>
    <p:sldId id="422" r:id="rId4"/>
    <p:sldId id="416" r:id="rId5"/>
    <p:sldId id="424" r:id="rId6"/>
    <p:sldId id="427" r:id="rId7"/>
    <p:sldId id="388" r:id="rId8"/>
    <p:sldId id="389" r:id="rId9"/>
    <p:sldId id="415" r:id="rId10"/>
    <p:sldId id="396" r:id="rId11"/>
    <p:sldId id="417" r:id="rId12"/>
    <p:sldId id="318" r:id="rId13"/>
    <p:sldId id="374" r:id="rId14"/>
    <p:sldId id="376" r:id="rId15"/>
    <p:sldId id="377" r:id="rId16"/>
    <p:sldId id="420" r:id="rId17"/>
    <p:sldId id="404" r:id="rId18"/>
    <p:sldId id="406" r:id="rId19"/>
    <p:sldId id="407" r:id="rId20"/>
    <p:sldId id="408" r:id="rId21"/>
    <p:sldId id="409" r:id="rId22"/>
    <p:sldId id="421" r:id="rId23"/>
    <p:sldId id="331" r:id="rId24"/>
    <p:sldId id="381" r:id="rId25"/>
    <p:sldId id="426" r:id="rId26"/>
    <p:sldId id="428" r:id="rId27"/>
    <p:sldId id="429" r:id="rId28"/>
    <p:sldId id="430" r:id="rId29"/>
    <p:sldId id="431" r:id="rId30"/>
    <p:sldId id="432" r:id="rId31"/>
    <p:sldId id="433" r:id="rId32"/>
    <p:sldId id="434" r:id="rId33"/>
    <p:sldId id="435" r:id="rId34"/>
    <p:sldId id="436" r:id="rId35"/>
    <p:sldId id="437" r:id="rId36"/>
    <p:sldId id="438" r:id="rId37"/>
    <p:sldId id="303" r:id="rId38"/>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74D2B"/>
    <a:srgbClr val="FFFF03"/>
    <a:srgbClr val="8811FF"/>
    <a:srgbClr val="FFFF4B"/>
    <a:srgbClr val="C891FF"/>
    <a:srgbClr val="E5EA2C"/>
    <a:srgbClr val="3333CC"/>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74136" autoAdjust="0"/>
  </p:normalViewPr>
  <p:slideViewPr>
    <p:cSldViewPr>
      <p:cViewPr varScale="1">
        <p:scale>
          <a:sx n="41" d="100"/>
          <a:sy n="41" d="100"/>
        </p:scale>
        <p:origin x="-1476" y="-108"/>
      </p:cViewPr>
      <p:guideLst>
        <p:guide orient="horz" pos="2160"/>
        <p:guide pos="2880"/>
      </p:guideLst>
    </p:cSldViewPr>
  </p:slideViewPr>
  <p:outlineViewPr>
    <p:cViewPr>
      <p:scale>
        <a:sx n="33" d="100"/>
        <a:sy n="33" d="100"/>
      </p:scale>
      <p:origin x="0" y="7632"/>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86" d="100"/>
          <a:sy n="86" d="100"/>
        </p:scale>
        <p:origin x="-312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it-IT"/>
          </a:p>
        </p:txBody>
      </p:sp>
      <p:sp>
        <p:nvSpPr>
          <p:cNvPr id="16486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C2CF1BA9-B0EB-48B0-AC5D-B196B6645B70}" type="datetimeFigureOut">
              <a:rPr lang="it-IT"/>
              <a:pPr>
                <a:defRPr/>
              </a:pPr>
              <a:t>05/01/2018</a:t>
            </a:fld>
            <a:endParaRPr lang="it-IT"/>
          </a:p>
        </p:txBody>
      </p:sp>
      <p:sp>
        <p:nvSpPr>
          <p:cNvPr id="16486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it-IT"/>
          </a:p>
        </p:txBody>
      </p:sp>
      <p:sp>
        <p:nvSpPr>
          <p:cNvPr id="16486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49437E5-78AA-477F-9165-7F072A727DB1}" type="slidenum">
              <a:rPr lang="it-IT" altLang="it-IT"/>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it-IT"/>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it-IT"/>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it-IT"/>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B20FAED-D707-4D39-A81A-15ADD5A6ED9A}"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Rot="1" noChangeAspect="1" noChangeArrowheads="1" noTextEdit="1"/>
          </p:cNvSpPr>
          <p:nvPr>
            <p:ph type="sldImg"/>
          </p:nvPr>
        </p:nvSpPr>
        <p:spPr>
          <a:ln/>
        </p:spPr>
      </p:sp>
      <p:sp>
        <p:nvSpPr>
          <p:cNvPr id="10243" name="Rectangle 1027"/>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endParaRPr lang="it-IT" altLang="it-IT" smtClean="0"/>
          </a:p>
          <a:p>
            <a:pPr>
              <a:buFontTx/>
              <a:buChar char="•"/>
            </a:pPr>
            <a:endParaRPr lang="it-IT" altLang="it-IT" b="1" smtClean="0">
              <a:solidFill>
                <a:schemeClr val="bg1"/>
              </a:solidFill>
            </a:endParaRPr>
          </a:p>
          <a:p>
            <a:r>
              <a:rPr lang="it-IT" altLang="it-IT" b="1" smtClean="0">
                <a:solidFill>
                  <a:schemeClr val="bg1"/>
                </a:solidFill>
              </a:rPr>
              <a:t> </a:t>
            </a:r>
            <a:endParaRPr lang="it-IT" altLang="it-IT" i="1" smtClean="0"/>
          </a:p>
          <a:p>
            <a:endParaRPr lang="it-IT" altLang="it-IT" b="1" smtClean="0">
              <a:solidFill>
                <a:schemeClr val="bg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endParaRPr lang="it-IT" altLang="it-IT" smtClean="0">
              <a:solidFill>
                <a:srgbClr val="FFFF03"/>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endParaRPr lang="it-IT" altLang="it-IT" smtClean="0">
              <a:solidFill>
                <a:srgbClr val="FFFF0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endParaRPr lang="it-IT" altLang="it-IT" b="1" smtClean="0">
              <a:solidFill>
                <a:schemeClr val="bg1"/>
              </a:solidFill>
            </a:endParaRPr>
          </a:p>
          <a:p>
            <a:pPr eaLnBrk="1" hangingPunct="1">
              <a:lnSpc>
                <a:spcPct val="90000"/>
              </a:lnSpc>
              <a:spcBef>
                <a:spcPct val="40000"/>
              </a:spcBef>
            </a:pPr>
            <a:endParaRPr lang="it-IT" altLang="it-IT" b="1" smtClean="0"/>
          </a:p>
          <a:p>
            <a:endParaRPr lang="it-IT" altLang="it-IT" b="1" smtClean="0">
              <a:solidFill>
                <a:srgbClr val="FFFF03"/>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3F0BA1D-942B-4FD4-9830-3C38F6A5788F}" type="slidenum">
              <a:rPr lang="it-IT" altLang="it-IT" sz="1200"/>
              <a:pPr algn="r" eaLnBrk="1" hangingPunct="1"/>
              <a:t>17</a:t>
            </a:fld>
            <a:endParaRPr lang="it-IT" altLang="it-IT"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noFill/>
          <a:ln>
            <a:solidFill>
              <a:srgbClr val="000000"/>
            </a:solidFill>
          </a:ln>
        </p:spPr>
        <p:txBody>
          <a:bodyPr/>
          <a:lstStyle/>
          <a:p>
            <a:pPr eaLnBrk="1" hangingPunct="1"/>
            <a:endParaRPr lang="it-IT" altLang="it-IT" smtClean="0"/>
          </a:p>
          <a:p>
            <a:pPr eaLnBrk="1" hangingPunct="1"/>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it-IT" altLang="en-US" smtClean="0"/>
          </a:p>
          <a:p>
            <a:endParaRPr lang="it-IT"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it-IT" altLang="it-IT"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a:ln/>
        </p:spPr>
      </p:sp>
      <p:sp>
        <p:nvSpPr>
          <p:cNvPr id="12291" name="Segnaposto note 2"/>
          <p:cNvSpPr>
            <a:spLocks noGrp="1"/>
          </p:cNvSpPr>
          <p:nvPr>
            <p:ph type="body" idx="1"/>
          </p:nvPr>
        </p:nvSpPr>
        <p:spPr>
          <a:noFill/>
          <a:ln/>
        </p:spPr>
        <p:txBody>
          <a:bodyPr/>
          <a:lstStyle/>
          <a:p>
            <a:endParaRPr lang="it-IT" altLang="it-IT" smtClean="0"/>
          </a:p>
        </p:txBody>
      </p:sp>
      <p:sp>
        <p:nvSpPr>
          <p:cNvPr id="12292" name="Segnaposto numero diapositiva 3"/>
          <p:cNvSpPr>
            <a:spLocks noGrp="1"/>
          </p:cNvSpPr>
          <p:nvPr>
            <p:ph type="sldNum" sz="quarter" idx="5"/>
          </p:nvPr>
        </p:nvSpPr>
        <p:spPr>
          <a:noFill/>
        </p:spPr>
        <p:txBody>
          <a:bodyPr/>
          <a:lstStyle/>
          <a:p>
            <a:fld id="{425356AF-1447-440E-8970-D709E8ACB221}" type="slidenum">
              <a:rPr lang="it-IT" altLang="it-IT"/>
              <a:pPr/>
              <a:t>2</a:t>
            </a:fld>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p:spPr>
        <p:txBody>
          <a:bodyPr/>
          <a:lstStyle/>
          <a:p>
            <a:endParaRPr lang="it-IT" altLang="it-IT" smtClean="0"/>
          </a:p>
        </p:txBody>
      </p:sp>
      <p:sp>
        <p:nvSpPr>
          <p:cNvPr id="60420" name="Segnaposto numero diapositiva 3"/>
          <p:cNvSpPr>
            <a:spLocks noGrp="1"/>
          </p:cNvSpPr>
          <p:nvPr>
            <p:ph type="sldNum" sz="quarter" idx="5"/>
          </p:nvPr>
        </p:nvSpPr>
        <p:spPr>
          <a:noFill/>
        </p:spPr>
        <p:txBody>
          <a:bodyPr/>
          <a:lstStyle/>
          <a:p>
            <a:fld id="{E8634AA0-12EB-4274-8EC4-7FD8616D951E}" type="slidenum">
              <a:rPr lang="it-IT" altLang="it-IT"/>
              <a:pPr/>
              <a:t>27</a:t>
            </a:fld>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p:spPr>
        <p:txBody>
          <a:bodyPr/>
          <a:lstStyle/>
          <a:p>
            <a:endParaRPr lang="it-IT" altLang="it-IT" smtClean="0"/>
          </a:p>
        </p:txBody>
      </p:sp>
      <p:sp>
        <p:nvSpPr>
          <p:cNvPr id="62468" name="Segnaposto numero diapositiva 3"/>
          <p:cNvSpPr>
            <a:spLocks noGrp="1"/>
          </p:cNvSpPr>
          <p:nvPr>
            <p:ph type="sldNum" sz="quarter" idx="5"/>
          </p:nvPr>
        </p:nvSpPr>
        <p:spPr>
          <a:noFill/>
        </p:spPr>
        <p:txBody>
          <a:bodyPr/>
          <a:lstStyle/>
          <a:p>
            <a:fld id="{186D20E6-AE91-4941-B747-4BDB1881186B}" type="slidenum">
              <a:rPr lang="it-IT" altLang="it-IT"/>
              <a:pPr/>
              <a:t>28</a:t>
            </a:fld>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endParaRPr lang="it-IT" altLang="it-IT" smtClean="0"/>
          </a:p>
        </p:txBody>
      </p:sp>
      <p:sp>
        <p:nvSpPr>
          <p:cNvPr id="64516" name="Segnaposto numero diapositiva 3"/>
          <p:cNvSpPr>
            <a:spLocks noGrp="1"/>
          </p:cNvSpPr>
          <p:nvPr>
            <p:ph type="sldNum" sz="quarter" idx="5"/>
          </p:nvPr>
        </p:nvSpPr>
        <p:spPr>
          <a:noFill/>
        </p:spPr>
        <p:txBody>
          <a:bodyPr/>
          <a:lstStyle/>
          <a:p>
            <a:fld id="{890500D0-35D0-4330-A883-BC550E67443F}" type="slidenum">
              <a:rPr lang="it-IT" altLang="it-IT"/>
              <a:pPr/>
              <a:t>29</a:t>
            </a:fld>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a:ln/>
        </p:spPr>
        <p:txBody>
          <a:bodyPr/>
          <a:lstStyle/>
          <a:p>
            <a:endParaRPr lang="it-IT" altLang="it-IT" smtClean="0"/>
          </a:p>
        </p:txBody>
      </p:sp>
      <p:sp>
        <p:nvSpPr>
          <p:cNvPr id="66564" name="Segnaposto numero diapositiva 3"/>
          <p:cNvSpPr>
            <a:spLocks noGrp="1"/>
          </p:cNvSpPr>
          <p:nvPr>
            <p:ph type="sldNum" sz="quarter" idx="5"/>
          </p:nvPr>
        </p:nvSpPr>
        <p:spPr>
          <a:noFill/>
        </p:spPr>
        <p:txBody>
          <a:bodyPr/>
          <a:lstStyle/>
          <a:p>
            <a:fld id="{425B80E0-BD1E-47D8-91AC-F0988A5E8873}" type="slidenum">
              <a:rPr lang="it-IT" altLang="it-IT"/>
              <a:pPr/>
              <a:t>30</a:t>
            </a:fld>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ln/>
        </p:spPr>
        <p:txBody>
          <a:bodyPr/>
          <a:lstStyle/>
          <a:p>
            <a:endParaRPr lang="it-IT" altLang="it-IT" smtClean="0"/>
          </a:p>
        </p:txBody>
      </p:sp>
      <p:sp>
        <p:nvSpPr>
          <p:cNvPr id="68612" name="Segnaposto numero diapositiva 3"/>
          <p:cNvSpPr>
            <a:spLocks noGrp="1"/>
          </p:cNvSpPr>
          <p:nvPr>
            <p:ph type="sldNum" sz="quarter" idx="5"/>
          </p:nvPr>
        </p:nvSpPr>
        <p:spPr>
          <a:noFill/>
        </p:spPr>
        <p:txBody>
          <a:bodyPr/>
          <a:lstStyle/>
          <a:p>
            <a:fld id="{526C0B52-8F02-4CE5-A4E3-1E160B0E800B}" type="slidenum">
              <a:rPr lang="it-IT" altLang="it-IT"/>
              <a:pPr/>
              <a:t>31</a:t>
            </a:fld>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p:spPr>
        <p:txBody>
          <a:bodyPr/>
          <a:lstStyle/>
          <a:p>
            <a:endParaRPr lang="it-IT" altLang="it-IT" smtClean="0"/>
          </a:p>
        </p:txBody>
      </p:sp>
      <p:sp>
        <p:nvSpPr>
          <p:cNvPr id="70660" name="Segnaposto numero diapositiva 3"/>
          <p:cNvSpPr>
            <a:spLocks noGrp="1"/>
          </p:cNvSpPr>
          <p:nvPr>
            <p:ph type="sldNum" sz="quarter" idx="5"/>
          </p:nvPr>
        </p:nvSpPr>
        <p:spPr>
          <a:noFill/>
        </p:spPr>
        <p:txBody>
          <a:bodyPr/>
          <a:lstStyle/>
          <a:p>
            <a:fld id="{C6358B3B-BA43-4EDA-819D-F9CBA08E3924}" type="slidenum">
              <a:rPr lang="it-IT" altLang="it-IT"/>
              <a:pPr/>
              <a:t>32</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a:ln/>
        </p:spPr>
      </p:sp>
      <p:sp>
        <p:nvSpPr>
          <p:cNvPr id="14339" name="Segnaposto note 2"/>
          <p:cNvSpPr>
            <a:spLocks noGrp="1"/>
          </p:cNvSpPr>
          <p:nvPr>
            <p:ph type="body" idx="1"/>
          </p:nvPr>
        </p:nvSpPr>
        <p:spPr>
          <a:noFill/>
          <a:ln/>
        </p:spPr>
        <p:txBody>
          <a:bodyPr/>
          <a:lstStyle/>
          <a:p>
            <a:endParaRPr lang="it-IT" altLang="it-IT" smtClean="0"/>
          </a:p>
        </p:txBody>
      </p:sp>
      <p:sp>
        <p:nvSpPr>
          <p:cNvPr id="14340" name="Segnaposto numero diapositiva 3"/>
          <p:cNvSpPr>
            <a:spLocks noGrp="1"/>
          </p:cNvSpPr>
          <p:nvPr>
            <p:ph type="sldNum" sz="quarter" idx="5"/>
          </p:nvPr>
        </p:nvSpPr>
        <p:spPr>
          <a:noFill/>
        </p:spPr>
        <p:txBody>
          <a:bodyPr/>
          <a:lstStyle/>
          <a:p>
            <a:fld id="{1FD0BD17-B0D6-42AD-811D-2D2C964ED8C7}" type="slidenum">
              <a:rPr lang="it-IT" altLang="it-IT"/>
              <a:pPr/>
              <a:t>3</a:t>
            </a:fld>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a:ln/>
        </p:spPr>
      </p:sp>
      <p:sp>
        <p:nvSpPr>
          <p:cNvPr id="72707" name="Segnaposto note 2"/>
          <p:cNvSpPr>
            <a:spLocks noGrp="1"/>
          </p:cNvSpPr>
          <p:nvPr>
            <p:ph type="body" idx="1"/>
          </p:nvPr>
        </p:nvSpPr>
        <p:spPr>
          <a:noFill/>
          <a:ln/>
        </p:spPr>
        <p:txBody>
          <a:bodyPr/>
          <a:lstStyle/>
          <a:p>
            <a:endParaRPr lang="it-IT" altLang="it-IT" smtClean="0"/>
          </a:p>
        </p:txBody>
      </p:sp>
      <p:sp>
        <p:nvSpPr>
          <p:cNvPr id="72708" name="Segnaposto numero diapositiva 3"/>
          <p:cNvSpPr>
            <a:spLocks noGrp="1"/>
          </p:cNvSpPr>
          <p:nvPr>
            <p:ph type="sldNum" sz="quarter" idx="5"/>
          </p:nvPr>
        </p:nvSpPr>
        <p:spPr>
          <a:noFill/>
        </p:spPr>
        <p:txBody>
          <a:bodyPr/>
          <a:lstStyle/>
          <a:p>
            <a:fld id="{B1615E4A-7A3B-4732-9826-2CA85933DA01}" type="slidenum">
              <a:rPr lang="it-IT" altLang="it-IT"/>
              <a:pPr/>
              <a:t>33</a:t>
            </a:fld>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a:ln/>
        </p:spPr>
        <p:txBody>
          <a:bodyPr/>
          <a:lstStyle/>
          <a:p>
            <a:endParaRPr lang="it-IT" altLang="it-IT" smtClean="0"/>
          </a:p>
        </p:txBody>
      </p:sp>
      <p:sp>
        <p:nvSpPr>
          <p:cNvPr id="74756" name="Segnaposto numero diapositiva 3"/>
          <p:cNvSpPr>
            <a:spLocks noGrp="1"/>
          </p:cNvSpPr>
          <p:nvPr>
            <p:ph type="sldNum" sz="quarter" idx="5"/>
          </p:nvPr>
        </p:nvSpPr>
        <p:spPr>
          <a:noFill/>
        </p:spPr>
        <p:txBody>
          <a:bodyPr/>
          <a:lstStyle/>
          <a:p>
            <a:fld id="{01B7C196-0DF4-4A05-BE14-304F02C369C2}" type="slidenum">
              <a:rPr lang="it-IT" altLang="it-IT"/>
              <a:pPr/>
              <a:t>34</a:t>
            </a:fld>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a:ln/>
        </p:spPr>
      </p:sp>
      <p:sp>
        <p:nvSpPr>
          <p:cNvPr id="76803" name="Segnaposto note 2"/>
          <p:cNvSpPr>
            <a:spLocks noGrp="1"/>
          </p:cNvSpPr>
          <p:nvPr>
            <p:ph type="body" idx="1"/>
          </p:nvPr>
        </p:nvSpPr>
        <p:spPr>
          <a:noFill/>
          <a:ln/>
        </p:spPr>
        <p:txBody>
          <a:bodyPr/>
          <a:lstStyle/>
          <a:p>
            <a:endParaRPr lang="it-IT" altLang="it-IT" smtClean="0"/>
          </a:p>
        </p:txBody>
      </p:sp>
      <p:sp>
        <p:nvSpPr>
          <p:cNvPr id="76804" name="Segnaposto numero diapositiva 3"/>
          <p:cNvSpPr>
            <a:spLocks noGrp="1"/>
          </p:cNvSpPr>
          <p:nvPr>
            <p:ph type="sldNum" sz="quarter" idx="5"/>
          </p:nvPr>
        </p:nvSpPr>
        <p:spPr>
          <a:noFill/>
        </p:spPr>
        <p:txBody>
          <a:bodyPr/>
          <a:lstStyle/>
          <a:p>
            <a:fld id="{0F5A058E-F666-4443-8E0F-7104733A971B}" type="slidenum">
              <a:rPr lang="it-IT" altLang="it-IT"/>
              <a:pPr/>
              <a:t>35</a:t>
            </a:fld>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a:ln/>
        </p:spPr>
      </p:sp>
      <p:sp>
        <p:nvSpPr>
          <p:cNvPr id="78851" name="Segnaposto note 2"/>
          <p:cNvSpPr>
            <a:spLocks noGrp="1"/>
          </p:cNvSpPr>
          <p:nvPr>
            <p:ph type="body" idx="1"/>
          </p:nvPr>
        </p:nvSpPr>
        <p:spPr>
          <a:noFill/>
          <a:ln/>
        </p:spPr>
        <p:txBody>
          <a:bodyPr/>
          <a:lstStyle/>
          <a:p>
            <a:endParaRPr lang="it-IT" altLang="it-IT" smtClean="0"/>
          </a:p>
        </p:txBody>
      </p:sp>
      <p:sp>
        <p:nvSpPr>
          <p:cNvPr id="78852" name="Segnaposto numero diapositiva 3"/>
          <p:cNvSpPr>
            <a:spLocks noGrp="1"/>
          </p:cNvSpPr>
          <p:nvPr>
            <p:ph type="sldNum" sz="quarter" idx="5"/>
          </p:nvPr>
        </p:nvSpPr>
        <p:spPr>
          <a:noFill/>
        </p:spPr>
        <p:txBody>
          <a:bodyPr/>
          <a:lstStyle/>
          <a:p>
            <a:fld id="{786FB4C2-D883-4555-8DA8-8275EF70AA48}" type="slidenum">
              <a:rPr lang="it-IT" altLang="it-IT"/>
              <a:pPr/>
              <a:t>36</a:t>
            </a:fld>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a:ln/>
        </p:spPr>
      </p:sp>
      <p:sp>
        <p:nvSpPr>
          <p:cNvPr id="80899" name="Segnaposto note 2"/>
          <p:cNvSpPr>
            <a:spLocks noGrp="1"/>
          </p:cNvSpPr>
          <p:nvPr>
            <p:ph type="body" idx="1"/>
          </p:nvPr>
        </p:nvSpPr>
        <p:spPr>
          <a:noFill/>
          <a:ln/>
        </p:spPr>
        <p:txBody>
          <a:bodyPr/>
          <a:lstStyle/>
          <a:p>
            <a:endParaRPr lang="it-IT" altLang="it-IT" smtClean="0"/>
          </a:p>
        </p:txBody>
      </p:sp>
      <p:sp>
        <p:nvSpPr>
          <p:cNvPr id="80900" name="Segnaposto numero diapositiva 3"/>
          <p:cNvSpPr>
            <a:spLocks noGrp="1"/>
          </p:cNvSpPr>
          <p:nvPr>
            <p:ph type="sldNum" sz="quarter" idx="5"/>
          </p:nvPr>
        </p:nvSpPr>
        <p:spPr>
          <a:noFill/>
        </p:spPr>
        <p:txBody>
          <a:bodyPr/>
          <a:lstStyle/>
          <a:p>
            <a:fld id="{5086DDE2-21CA-4B49-918D-7AB0E2D15706}" type="slidenum">
              <a:rPr lang="it-IT" altLang="it-IT"/>
              <a:pPr/>
              <a:t>37</a:t>
            </a:fld>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ln/>
        </p:spPr>
        <p:txBody>
          <a:bodyPr/>
          <a:lstStyle/>
          <a:p>
            <a:endParaRPr lang="it-IT" altLang="it-IT" smtClean="0"/>
          </a:p>
        </p:txBody>
      </p:sp>
      <p:sp>
        <p:nvSpPr>
          <p:cNvPr id="16388" name="Segnaposto numero diapositiva 3"/>
          <p:cNvSpPr>
            <a:spLocks noGrp="1"/>
          </p:cNvSpPr>
          <p:nvPr>
            <p:ph type="sldNum" sz="quarter" idx="5"/>
          </p:nvPr>
        </p:nvSpPr>
        <p:spPr>
          <a:noFill/>
        </p:spPr>
        <p:txBody>
          <a:bodyPr/>
          <a:lstStyle/>
          <a:p>
            <a:fld id="{F8ECD58B-7D4C-4640-8386-E6FBA8EC7DE1}" type="slidenum">
              <a:rPr lang="it-IT" altLang="it-IT"/>
              <a:pPr/>
              <a:t>4</a:t>
            </a:fld>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a:ln/>
        </p:spPr>
      </p:sp>
      <p:sp>
        <p:nvSpPr>
          <p:cNvPr id="20483" name="Segnaposto note 2"/>
          <p:cNvSpPr>
            <a:spLocks noGrp="1"/>
          </p:cNvSpPr>
          <p:nvPr>
            <p:ph type="body" idx="1"/>
          </p:nvPr>
        </p:nvSpPr>
        <p:spPr>
          <a:noFill/>
          <a:ln/>
        </p:spPr>
        <p:txBody>
          <a:bodyPr/>
          <a:lstStyle/>
          <a:p>
            <a:endParaRPr lang="it-IT" altLang="it-IT" smtClean="0"/>
          </a:p>
        </p:txBody>
      </p:sp>
      <p:sp>
        <p:nvSpPr>
          <p:cNvPr id="20484" name="Segnaposto numero diapositiva 3"/>
          <p:cNvSpPr>
            <a:spLocks noGrp="1"/>
          </p:cNvSpPr>
          <p:nvPr>
            <p:ph type="sldNum" sz="quarter" idx="5"/>
          </p:nvPr>
        </p:nvSpPr>
        <p:spPr>
          <a:noFill/>
        </p:spPr>
        <p:txBody>
          <a:bodyPr/>
          <a:lstStyle/>
          <a:p>
            <a:fld id="{173C7326-5F4C-4113-8B8B-F96C7BFB4589}" type="slidenum">
              <a:rPr lang="it-IT" altLang="it-IT"/>
              <a:pPr/>
              <a:t>7</a:t>
            </a:fld>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ln/>
        </p:spPr>
      </p:sp>
      <p:sp>
        <p:nvSpPr>
          <p:cNvPr id="26627" name="Segnaposto note 2"/>
          <p:cNvSpPr>
            <a:spLocks noGrp="1"/>
          </p:cNvSpPr>
          <p:nvPr>
            <p:ph type="body" idx="1"/>
          </p:nvPr>
        </p:nvSpPr>
        <p:spPr>
          <a:noFill/>
          <a:ln/>
        </p:spPr>
        <p:txBody>
          <a:bodyPr/>
          <a:lstStyle/>
          <a:p>
            <a:endParaRPr lang="it-IT" altLang="it-IT" b="1" smtClean="0"/>
          </a:p>
        </p:txBody>
      </p:sp>
      <p:sp>
        <p:nvSpPr>
          <p:cNvPr id="26628" name="Segnaposto numero diapositiva 3"/>
          <p:cNvSpPr>
            <a:spLocks noGrp="1"/>
          </p:cNvSpPr>
          <p:nvPr>
            <p:ph type="sldNum" sz="quarter" idx="5"/>
          </p:nvPr>
        </p:nvSpPr>
        <p:spPr>
          <a:noFill/>
        </p:spPr>
        <p:txBody>
          <a:bodyPr/>
          <a:lstStyle/>
          <a:p>
            <a:fld id="{0BD316E2-2360-4E5C-B03F-CF075C448975}" type="slidenum">
              <a:rPr lang="it-IT" altLang="it-IT"/>
              <a:pPr/>
              <a:t>10</a:t>
            </a:fld>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p:spPr>
        <p:txBody>
          <a:bodyPr/>
          <a:lstStyle/>
          <a:p>
            <a:endParaRPr lang="it-IT" altLang="it-IT" smtClean="0"/>
          </a:p>
        </p:txBody>
      </p:sp>
      <p:sp>
        <p:nvSpPr>
          <p:cNvPr id="28676" name="Segnaposto numero diapositiva 3"/>
          <p:cNvSpPr>
            <a:spLocks noGrp="1"/>
          </p:cNvSpPr>
          <p:nvPr>
            <p:ph type="sldNum" sz="quarter" idx="5"/>
          </p:nvPr>
        </p:nvSpPr>
        <p:spPr>
          <a:noFill/>
        </p:spPr>
        <p:txBody>
          <a:bodyPr/>
          <a:lstStyle/>
          <a:p>
            <a:fld id="{B3A62053-17D4-469C-BD93-A0E7F73B07B6}" type="slidenum">
              <a:rPr lang="it-IT" altLang="it-IT"/>
              <a:pPr/>
              <a:t>11</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extLst>
        </p:spPr>
      </p:pic>
      <p:grpSp>
        <p:nvGrpSpPr>
          <p:cNvPr id="5"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 name="Rectangle 5"/>
            <p:cNvSpPr>
              <a:spLocks noChangeArrowheads="1"/>
            </p:cNvSpPr>
            <p:nvPr/>
          </p:nvSpPr>
          <p:spPr bwMode="auto">
            <a:xfrm>
              <a:off x="1209675" y="4763"/>
              <a:ext cx="23813" cy="2181225"/>
            </a:xfrm>
            <a:prstGeom prst="rect">
              <a:avLst/>
            </a:prstGeom>
            <a:grpFill/>
            <a:ln>
              <a:noFill/>
            </a:ln>
            <a:extLst>
              <a:ext uri="{91240B29-F687-4f45-9708-019B960494DF}"/>
            </a:extLst>
          </p:spPr>
        </p:sp>
        <p:sp>
          <p:nvSpPr>
            <p:cNvPr id="7"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8"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9" name="Rectangle 8"/>
            <p:cNvSpPr>
              <a:spLocks noChangeArrowheads="1"/>
            </p:cNvSpPr>
            <p:nvPr/>
          </p:nvSpPr>
          <p:spPr bwMode="auto">
            <a:xfrm>
              <a:off x="414338" y="9525"/>
              <a:ext cx="28575" cy="4481513"/>
            </a:xfrm>
            <a:prstGeom prst="rect">
              <a:avLst/>
            </a:prstGeom>
            <a:grpFill/>
            <a:ln>
              <a:noFill/>
            </a:ln>
            <a:extLst>
              <a:ext uri="{91240B29-F687-4f45-9708-019B960494DF}"/>
            </a:extLst>
          </p:spPr>
        </p:sp>
        <p:sp>
          <p:nvSpPr>
            <p:cNvPr id="10"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1"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extLst>
          </p:spPr>
        </p:sp>
        <p:sp>
          <p:nvSpPr>
            <p:cNvPr id="12"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extLst>
          </p:spPr>
        </p:sp>
        <p:sp>
          <p:nvSpPr>
            <p:cNvPr id="13"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4"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extLst>
          </p:spPr>
        </p:sp>
        <p:sp>
          <p:nvSpPr>
            <p:cNvPr id="15"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16"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7"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extLst>
          </p:spPr>
        </p:sp>
        <p:sp>
          <p:nvSpPr>
            <p:cNvPr id="19"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20"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extLst>
          </p:spPr>
        </p:sp>
        <p:sp>
          <p:nvSpPr>
            <p:cNvPr id="21"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2"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3"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extLst>
          </p:spPr>
        </p:sp>
        <p:sp>
          <p:nvSpPr>
            <p:cNvPr id="24"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extLst>
          </p:spPr>
        </p:sp>
        <p:sp>
          <p:nvSpPr>
            <p:cNvPr id="25"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6"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extLst>
          </p:spPr>
        </p:sp>
        <p:sp>
          <p:nvSpPr>
            <p:cNvPr id="27"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8"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extLst>
          </p:spPr>
        </p:sp>
        <p:sp>
          <p:nvSpPr>
            <p:cNvPr id="29"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0"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extLst>
          </p:spPr>
        </p:sp>
        <p:sp>
          <p:nvSpPr>
            <p:cNvPr id="31"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2"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extLst>
          </p:spPr>
        </p:sp>
        <p:sp>
          <p:nvSpPr>
            <p:cNvPr id="33"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4" name="Rectangle 33"/>
            <p:cNvSpPr>
              <a:spLocks noChangeArrowheads="1"/>
            </p:cNvSpPr>
            <p:nvPr/>
          </p:nvSpPr>
          <p:spPr bwMode="auto">
            <a:xfrm>
              <a:off x="642938" y="6610350"/>
              <a:ext cx="23813" cy="242888"/>
            </a:xfrm>
            <a:prstGeom prst="rect">
              <a:avLst/>
            </a:prstGeom>
            <a:grpFill/>
            <a:ln>
              <a:noFill/>
            </a:ln>
            <a:extLst>
              <a:ext uri="{91240B29-F687-4f45-9708-019B960494DF}"/>
            </a:extLst>
          </p:spPr>
        </p:sp>
        <p:sp>
          <p:nvSpPr>
            <p:cNvPr id="35"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6"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extLst>
          </p:spPr>
        </p:sp>
        <p:sp>
          <p:nvSpPr>
            <p:cNvPr id="37"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extLst>
          </p:spPr>
        </p:sp>
        <p:sp>
          <p:nvSpPr>
            <p:cNvPr id="38"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extLst>
          </p:spPr>
        </p:sp>
        <p:sp>
          <p:nvSpPr>
            <p:cNvPr id="39"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extLst>
          </p:spPr>
        </p:sp>
        <p:sp>
          <p:nvSpPr>
            <p:cNvPr id="40"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41"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2"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extLst>
          </p:spPr>
        </p:sp>
        <p:sp>
          <p:nvSpPr>
            <p:cNvPr id="43"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extLst>
          </p:spPr>
        </p:sp>
        <p:sp>
          <p:nvSpPr>
            <p:cNvPr id="44"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extLst>
          </p:spPr>
        </p:sp>
        <p:sp>
          <p:nvSpPr>
            <p:cNvPr id="45"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6" name="Rectangle 45"/>
            <p:cNvSpPr>
              <a:spLocks noChangeArrowheads="1"/>
            </p:cNvSpPr>
            <p:nvPr/>
          </p:nvSpPr>
          <p:spPr bwMode="auto">
            <a:xfrm>
              <a:off x="1228725" y="4662488"/>
              <a:ext cx="23813" cy="2181225"/>
            </a:xfrm>
            <a:prstGeom prst="rect">
              <a:avLst/>
            </a:prstGeom>
            <a:grpFill/>
            <a:ln>
              <a:noFill/>
            </a:ln>
            <a:extLst>
              <a:ext uri="{91240B29-F687-4f45-9708-019B960494DF}"/>
            </a:extLst>
          </p:spPr>
        </p:sp>
        <p:sp>
          <p:nvSpPr>
            <p:cNvPr id="47"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extLst>
          </p:spPr>
        </p:sp>
        <p:sp>
          <p:nvSpPr>
            <p:cNvPr id="48"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9"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extLst>
          </p:spPr>
        </p:sp>
        <p:sp>
          <p:nvSpPr>
            <p:cNvPr id="50"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51"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2"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extLst>
          </p:spPr>
        </p:sp>
        <p:sp>
          <p:nvSpPr>
            <p:cNvPr id="53"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54"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5"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6"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extLst>
          </p:spPr>
        </p:sp>
        <p:sp>
          <p:nvSpPr>
            <p:cNvPr id="57"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sp>
          <p:nvSpPr>
            <p:cNvPr id="58"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extLst>
          </p:spPr>
        </p:sp>
        <p:sp>
          <p:nvSpPr>
            <p:cNvPr id="59"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extLst>
          </p:spPr>
        </p:sp>
      </p:grpSp>
      <p:sp>
        <p:nvSpPr>
          <p:cNvPr id="2" name="Title 1"/>
          <p:cNvSpPr>
            <a:spLocks noGrp="1"/>
          </p:cNvSpPr>
          <p:nvPr>
            <p:ph type="ctrTitle"/>
          </p:nvPr>
        </p:nvSpPr>
        <p:spPr>
          <a:xfrm>
            <a:off x="1900238" y="1122363"/>
            <a:ext cx="6593681" cy="2387600"/>
          </a:xfrm>
        </p:spPr>
        <p:txBody>
          <a:bodyPr anchor="b"/>
          <a:lstStyle>
            <a:lvl1pPr algn="l">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60" name="Date Placeholder 3"/>
          <p:cNvSpPr>
            <a:spLocks noGrp="1"/>
          </p:cNvSpPr>
          <p:nvPr>
            <p:ph type="dt" sz="half" idx="10"/>
          </p:nvPr>
        </p:nvSpPr>
        <p:spPr>
          <a:xfrm>
            <a:off x="5800725" y="5410200"/>
            <a:ext cx="2057400" cy="365125"/>
          </a:xfrm>
        </p:spPr>
        <p:txBody>
          <a:bodyPr/>
          <a:lstStyle>
            <a:lvl1pPr>
              <a:defRPr/>
            </a:lvl1pPr>
          </a:lstStyle>
          <a:p>
            <a:pPr>
              <a:defRPr/>
            </a:pPr>
            <a:endParaRPr lang="it-IT"/>
          </a:p>
        </p:txBody>
      </p:sp>
      <p:sp>
        <p:nvSpPr>
          <p:cNvPr id="61" name="Footer Placeholder 4"/>
          <p:cNvSpPr>
            <a:spLocks noGrp="1"/>
          </p:cNvSpPr>
          <p:nvPr>
            <p:ph type="ftr" sz="quarter" idx="11"/>
          </p:nvPr>
        </p:nvSpPr>
        <p:spPr>
          <a:xfrm>
            <a:off x="1900238" y="5410200"/>
            <a:ext cx="3843337" cy="365125"/>
          </a:xfrm>
        </p:spPr>
        <p:txBody>
          <a:bodyPr/>
          <a:lstStyle>
            <a:lvl1pPr>
              <a:defRPr/>
            </a:lvl1pPr>
          </a:lstStyle>
          <a:p>
            <a:pPr>
              <a:defRPr/>
            </a:pPr>
            <a:r>
              <a:rPr lang="it-IT"/>
              <a:t>1/26</a:t>
            </a:r>
          </a:p>
        </p:txBody>
      </p:sp>
      <p:sp>
        <p:nvSpPr>
          <p:cNvPr id="62" name="Slide Number Placeholder 5"/>
          <p:cNvSpPr>
            <a:spLocks noGrp="1"/>
          </p:cNvSpPr>
          <p:nvPr>
            <p:ph type="sldNum" sz="quarter" idx="12"/>
          </p:nvPr>
        </p:nvSpPr>
        <p:spPr>
          <a:xfrm>
            <a:off x="7915275" y="5410200"/>
            <a:ext cx="579438" cy="365125"/>
          </a:xfrm>
        </p:spPr>
        <p:txBody>
          <a:bodyPr/>
          <a:lstStyle>
            <a:lvl1pPr>
              <a:defRPr/>
            </a:lvl1pPr>
          </a:lstStyle>
          <a:p>
            <a:fld id="{957CE781-7309-48D3-A2B9-D4F8F54BC586}" type="slidenum">
              <a:rPr lang="it-IT" altLang="it-IT"/>
              <a:pPr/>
              <a:t>‹N›</a:t>
            </a:fld>
            <a:endParaRPr lang="it-IT"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r>
              <a:rPr lang="it-IT"/>
              <a:t>1/26</a:t>
            </a:r>
          </a:p>
        </p:txBody>
      </p:sp>
      <p:sp>
        <p:nvSpPr>
          <p:cNvPr id="7" name="Slide Number Placeholder 5"/>
          <p:cNvSpPr>
            <a:spLocks noGrp="1"/>
          </p:cNvSpPr>
          <p:nvPr>
            <p:ph type="sldNum" sz="quarter" idx="12"/>
          </p:nvPr>
        </p:nvSpPr>
        <p:spPr/>
        <p:txBody>
          <a:bodyPr/>
          <a:lstStyle>
            <a:lvl1pPr>
              <a:defRPr/>
            </a:lvl1pPr>
          </a:lstStyle>
          <a:p>
            <a:fld id="{CCA6DC5B-7E82-45E1-922A-28504EA42EA8}" type="slidenum">
              <a:rPr lang="it-IT" altLang="it-IT"/>
              <a:pPr/>
              <a:t>‹N›</a:t>
            </a:fld>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r>
              <a:rPr lang="it-IT"/>
              <a:t>1/26</a:t>
            </a:r>
          </a:p>
        </p:txBody>
      </p:sp>
      <p:sp>
        <p:nvSpPr>
          <p:cNvPr id="7" name="Slide Number Placeholder 5"/>
          <p:cNvSpPr>
            <a:spLocks noGrp="1"/>
          </p:cNvSpPr>
          <p:nvPr>
            <p:ph type="sldNum" sz="quarter" idx="12"/>
          </p:nvPr>
        </p:nvSpPr>
        <p:spPr/>
        <p:txBody>
          <a:bodyPr/>
          <a:lstStyle>
            <a:lvl1pPr>
              <a:defRPr/>
            </a:lvl1pPr>
          </a:lstStyle>
          <a:p>
            <a:fld id="{F260BA9E-9A95-4750-82C4-4045F3294E4E}" type="slidenum">
              <a:rPr lang="it-IT" altLang="it-IT"/>
              <a:pPr/>
              <a:t>‹N›</a:t>
            </a:fld>
            <a:endParaRPr lang="it-IT" alt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TextBox 51"/>
          <p:cNvSpPr txBox="1"/>
          <p:nvPr/>
        </p:nvSpPr>
        <p:spPr>
          <a:xfrm>
            <a:off x="696913" y="7191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2"/>
          <p:cNvSpPr txBox="1"/>
          <p:nvPr/>
        </p:nvSpPr>
        <p:spPr>
          <a:xfrm>
            <a:off x="7816850" y="2765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2" name="Title 1"/>
          <p:cNvSpPr>
            <a:spLocks noGrp="1"/>
          </p:cNvSpPr>
          <p:nvPr>
            <p:ph type="title"/>
          </p:nvPr>
        </p:nvSpPr>
        <p:spPr>
          <a:xfrm>
            <a:off x="1084659" y="609600"/>
            <a:ext cx="6977064" cy="2748429"/>
          </a:xfrm>
        </p:spPr>
        <p:txBody>
          <a:bodyPr/>
          <a:lstStyle>
            <a:lvl1pPr>
              <a:defRPr sz="36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290484" y="3365557"/>
            <a:ext cx="656422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7" name="Date Placeholder 4"/>
          <p:cNvSpPr>
            <a:spLocks noGrp="1"/>
          </p:cNvSpPr>
          <p:nvPr>
            <p:ph type="dt" sz="half" idx="14"/>
          </p:nvPr>
        </p:nvSpPr>
        <p:spPr/>
        <p:txBody>
          <a:bodyPr/>
          <a:lstStyle>
            <a:lvl1pPr>
              <a:defRPr/>
            </a:lvl1pPr>
          </a:lstStyle>
          <a:p>
            <a:pPr>
              <a:defRPr/>
            </a:pPr>
            <a:endParaRPr lang="it-IT"/>
          </a:p>
        </p:txBody>
      </p:sp>
      <p:sp>
        <p:nvSpPr>
          <p:cNvPr id="8" name="Footer Placeholder 5"/>
          <p:cNvSpPr>
            <a:spLocks noGrp="1"/>
          </p:cNvSpPr>
          <p:nvPr>
            <p:ph type="ftr" sz="quarter" idx="15"/>
          </p:nvPr>
        </p:nvSpPr>
        <p:spPr/>
        <p:txBody>
          <a:bodyPr/>
          <a:lstStyle>
            <a:lvl1pPr>
              <a:defRPr/>
            </a:lvl1pPr>
          </a:lstStyle>
          <a:p>
            <a:pPr>
              <a:defRPr/>
            </a:pPr>
            <a:r>
              <a:rPr lang="it-IT"/>
              <a:t>1/26</a:t>
            </a:r>
          </a:p>
        </p:txBody>
      </p:sp>
      <p:sp>
        <p:nvSpPr>
          <p:cNvPr id="9" name="Slide Number Placeholder 6"/>
          <p:cNvSpPr>
            <a:spLocks noGrp="1"/>
          </p:cNvSpPr>
          <p:nvPr>
            <p:ph type="sldNum" sz="quarter" idx="16"/>
          </p:nvPr>
        </p:nvSpPr>
        <p:spPr/>
        <p:txBody>
          <a:bodyPr/>
          <a:lstStyle>
            <a:lvl1pPr>
              <a:defRPr/>
            </a:lvl1pPr>
          </a:lstStyle>
          <a:p>
            <a:fld id="{2AB015E6-EE34-4825-A181-D589ABA03F7F}" type="slidenum">
              <a:rPr lang="it-IT" altLang="it-IT"/>
              <a:pPr/>
              <a:t>‹N›</a:t>
            </a:fld>
            <a:endParaRPr lang="it-IT" alt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56023" y="4657655"/>
            <a:ext cx="7428379"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r>
              <a:rPr lang="it-IT"/>
              <a:t>1/26</a:t>
            </a:r>
          </a:p>
        </p:txBody>
      </p:sp>
      <p:sp>
        <p:nvSpPr>
          <p:cNvPr id="7" name="Slide Number Placeholder 5"/>
          <p:cNvSpPr>
            <a:spLocks noGrp="1"/>
          </p:cNvSpPr>
          <p:nvPr>
            <p:ph type="sldNum" sz="quarter" idx="12"/>
          </p:nvPr>
        </p:nvSpPr>
        <p:spPr/>
        <p:txBody>
          <a:bodyPr/>
          <a:lstStyle>
            <a:lvl1pPr>
              <a:defRPr/>
            </a:lvl1pPr>
          </a:lstStyle>
          <a:p>
            <a:fld id="{8EDCA5C2-2156-43B8-B9FE-956B0675D48F}" type="slidenum">
              <a:rPr lang="it-IT" altLang="it-IT"/>
              <a:pPr/>
              <a:t>‹N›</a:t>
            </a:fld>
            <a:endParaRPr lang="it-IT" alt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856059" y="3360263"/>
            <a:ext cx="2396432"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3386075" y="3363435"/>
            <a:ext cx="2388958"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5889332" y="3360263"/>
            <a:ext cx="2396226"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3" name="Date Placeholder 3"/>
          <p:cNvSpPr>
            <a:spLocks noGrp="1"/>
          </p:cNvSpPr>
          <p:nvPr>
            <p:ph type="dt" sz="half" idx="18"/>
          </p:nvPr>
        </p:nvSpPr>
        <p:spPr/>
        <p:txBody>
          <a:bodyPr/>
          <a:lstStyle>
            <a:lvl1pPr>
              <a:defRPr/>
            </a:lvl1pPr>
          </a:lstStyle>
          <a:p>
            <a:pPr>
              <a:defRPr/>
            </a:pPr>
            <a:endParaRPr lang="it-IT"/>
          </a:p>
        </p:txBody>
      </p:sp>
      <p:sp>
        <p:nvSpPr>
          <p:cNvPr id="14" name="Footer Placeholder 4"/>
          <p:cNvSpPr>
            <a:spLocks noGrp="1"/>
          </p:cNvSpPr>
          <p:nvPr>
            <p:ph type="ftr" sz="quarter" idx="19"/>
          </p:nvPr>
        </p:nvSpPr>
        <p:spPr/>
        <p:txBody>
          <a:bodyPr/>
          <a:lstStyle>
            <a:lvl1pPr>
              <a:defRPr/>
            </a:lvl1pPr>
          </a:lstStyle>
          <a:p>
            <a:pPr>
              <a:defRPr/>
            </a:pPr>
            <a:r>
              <a:rPr lang="it-IT"/>
              <a:t>1/26</a:t>
            </a:r>
          </a:p>
        </p:txBody>
      </p:sp>
      <p:sp>
        <p:nvSpPr>
          <p:cNvPr id="16" name="Slide Number Placeholder 5"/>
          <p:cNvSpPr>
            <a:spLocks noGrp="1"/>
          </p:cNvSpPr>
          <p:nvPr>
            <p:ph type="sldNum" sz="quarter" idx="20"/>
          </p:nvPr>
        </p:nvSpPr>
        <p:spPr/>
        <p:txBody>
          <a:bodyPr/>
          <a:lstStyle>
            <a:lvl1pPr>
              <a:defRPr/>
            </a:lvl1pPr>
          </a:lstStyle>
          <a:p>
            <a:fld id="{931EA813-FFFB-4B26-81E7-D7789A221F0D}" type="slidenum">
              <a:rPr lang="it-IT" altLang="it-IT"/>
              <a:pPr/>
              <a:t>‹N›</a:t>
            </a:fld>
            <a:endParaRPr lang="it-IT" alt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800" dirty="0"/>
            </a:lvl1pPr>
          </a:lstStyle>
          <a:p>
            <a:pPr lvl="0"/>
            <a:r>
              <a:rPr lang="it-IT" noProof="0" smtClean="0"/>
              <a:t>Fare clic sull'icona per inserire un'immagine</a:t>
            </a:r>
            <a:endParaRPr lang="en-US" noProof="0" dirty="0"/>
          </a:p>
        </p:txBody>
      </p:sp>
      <p:sp>
        <p:nvSpPr>
          <p:cNvPr id="21" name="Text Placeholder 3"/>
          <p:cNvSpPr>
            <a:spLocks noGrp="1"/>
          </p:cNvSpPr>
          <p:nvPr>
            <p:ph type="body" sz="half" idx="18"/>
          </p:nvPr>
        </p:nvSpPr>
        <p:spPr>
          <a:xfrm>
            <a:off x="856060" y="4980859"/>
            <a:ext cx="239643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800" dirty="0"/>
            </a:lvl1pPr>
          </a:lstStyle>
          <a:p>
            <a:pPr lvl="0"/>
            <a:r>
              <a:rPr lang="it-IT" noProof="0" smtClean="0"/>
              <a:t>Fare clic sull'icona per inserire un'immagine</a:t>
            </a:r>
            <a:endParaRPr lang="en-US" noProof="0" dirty="0"/>
          </a:p>
        </p:txBody>
      </p:sp>
      <p:sp>
        <p:nvSpPr>
          <p:cNvPr id="24" name="Text Placeholder 3"/>
          <p:cNvSpPr>
            <a:spLocks noGrp="1"/>
          </p:cNvSpPr>
          <p:nvPr>
            <p:ph type="body" sz="half" idx="19"/>
          </p:nvPr>
        </p:nvSpPr>
        <p:spPr>
          <a:xfrm>
            <a:off x="3365695" y="4980857"/>
            <a:ext cx="24003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1800" dirty="0"/>
            </a:lvl1pPr>
          </a:lstStyle>
          <a:p>
            <a:pPr lvl="0"/>
            <a:r>
              <a:rPr lang="it-IT" noProof="0" smtClean="0"/>
              <a:t>Fare clic sull'icona per inserire un'immagine</a:t>
            </a:r>
            <a:endParaRPr lang="en-US" noProof="0" dirty="0"/>
          </a:p>
        </p:txBody>
      </p:sp>
      <p:sp>
        <p:nvSpPr>
          <p:cNvPr id="27" name="Text Placeholder 3"/>
          <p:cNvSpPr>
            <a:spLocks noGrp="1"/>
          </p:cNvSpPr>
          <p:nvPr>
            <p:ph type="body" sz="half" idx="20"/>
          </p:nvPr>
        </p:nvSpPr>
        <p:spPr>
          <a:xfrm>
            <a:off x="5889332" y="4980855"/>
            <a:ext cx="2396226"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2" name="Date Placeholder 2"/>
          <p:cNvSpPr>
            <a:spLocks noGrp="1"/>
          </p:cNvSpPr>
          <p:nvPr>
            <p:ph type="dt" sz="half" idx="23"/>
          </p:nvPr>
        </p:nvSpPr>
        <p:spPr/>
        <p:txBody>
          <a:bodyPr/>
          <a:lstStyle>
            <a:lvl1pPr>
              <a:defRPr/>
            </a:lvl1pPr>
          </a:lstStyle>
          <a:p>
            <a:pPr>
              <a:defRPr/>
            </a:pPr>
            <a:endParaRPr lang="it-IT"/>
          </a:p>
        </p:txBody>
      </p:sp>
      <p:sp>
        <p:nvSpPr>
          <p:cNvPr id="13" name="Footer Placeholder 3"/>
          <p:cNvSpPr>
            <a:spLocks noGrp="1"/>
          </p:cNvSpPr>
          <p:nvPr>
            <p:ph type="ftr" sz="quarter" idx="24"/>
          </p:nvPr>
        </p:nvSpPr>
        <p:spPr/>
        <p:txBody>
          <a:bodyPr/>
          <a:lstStyle>
            <a:lvl1pPr>
              <a:defRPr cap="all" baseline="0"/>
            </a:lvl1pPr>
          </a:lstStyle>
          <a:p>
            <a:pPr>
              <a:defRPr/>
            </a:pPr>
            <a:r>
              <a:rPr lang="it-IT"/>
              <a:t>1/26</a:t>
            </a:r>
          </a:p>
        </p:txBody>
      </p:sp>
      <p:sp>
        <p:nvSpPr>
          <p:cNvPr id="14" name="Slide Number Placeholder 4"/>
          <p:cNvSpPr>
            <a:spLocks noGrp="1"/>
          </p:cNvSpPr>
          <p:nvPr>
            <p:ph type="sldNum" sz="quarter" idx="25"/>
          </p:nvPr>
        </p:nvSpPr>
        <p:spPr/>
        <p:txBody>
          <a:bodyPr/>
          <a:lstStyle>
            <a:lvl1pPr>
              <a:defRPr/>
            </a:lvl1pPr>
          </a:lstStyle>
          <a:p>
            <a:fld id="{4AE64A23-D80B-4E1C-966F-9391FBF4174E}" type="slidenum">
              <a:rPr lang="it-IT" altLang="it-IT"/>
              <a:pPr/>
              <a:t>‹N›</a:t>
            </a:fld>
            <a:endParaRPr lang="it-IT" alt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r>
              <a:rPr lang="it-IT"/>
              <a:t>1/26</a:t>
            </a:r>
          </a:p>
        </p:txBody>
      </p:sp>
      <p:sp>
        <p:nvSpPr>
          <p:cNvPr id="6" name="Slide Number Placeholder 5"/>
          <p:cNvSpPr>
            <a:spLocks noGrp="1"/>
          </p:cNvSpPr>
          <p:nvPr>
            <p:ph type="sldNum" sz="quarter" idx="12"/>
          </p:nvPr>
        </p:nvSpPr>
        <p:spPr/>
        <p:txBody>
          <a:bodyPr/>
          <a:lstStyle>
            <a:lvl1pPr>
              <a:defRPr/>
            </a:lvl1pPr>
          </a:lstStyle>
          <a:p>
            <a:fld id="{70F51255-646C-4CF1-8937-55FD6A3B3FCB}" type="slidenum">
              <a:rPr lang="it-IT" altLang="it-IT"/>
              <a:pPr/>
              <a:t>‹N›</a:t>
            </a:fld>
            <a:endParaRPr lang="it-IT" alt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r>
              <a:rPr lang="it-IT"/>
              <a:t>1/26</a:t>
            </a:r>
          </a:p>
        </p:txBody>
      </p:sp>
      <p:sp>
        <p:nvSpPr>
          <p:cNvPr id="6" name="Slide Number Placeholder 5"/>
          <p:cNvSpPr>
            <a:spLocks noGrp="1"/>
          </p:cNvSpPr>
          <p:nvPr>
            <p:ph type="sldNum" sz="quarter" idx="12"/>
          </p:nvPr>
        </p:nvSpPr>
        <p:spPr/>
        <p:txBody>
          <a:bodyPr/>
          <a:lstStyle>
            <a:lvl1pPr>
              <a:defRPr/>
            </a:lvl1pPr>
          </a:lstStyle>
          <a:p>
            <a:fld id="{BED06058-8F38-47D7-881A-AA935120DB19}" type="slidenum">
              <a:rPr lang="it-IT" altLang="it-IT"/>
              <a:pPr/>
              <a:t>‹N›</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ttangolo 3"/>
          <p:cNvSpPr/>
          <p:nvPr userDrawn="1"/>
        </p:nvSpPr>
        <p:spPr>
          <a:xfrm>
            <a:off x="0" y="0"/>
            <a:ext cx="1293813"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pic>
        <p:nvPicPr>
          <p:cNvPr id="5" name="Picture 6" descr="http://www.kelinahotel.it/documenti/rassegna/chagall%20in%20mostra%20a%20Lecce%20Kelina%20Hotel%20nel%20Salento.jpg"/>
          <p:cNvPicPr>
            <a:picLocks noChangeAspect="1" noChangeArrowheads="1"/>
          </p:cNvPicPr>
          <p:nvPr userDrawn="1"/>
        </p:nvPicPr>
        <p:blipFill>
          <a:blip r:embed="rId2"/>
          <a:srcRect l="16936" r="51913"/>
          <a:stretch>
            <a:fillRect/>
          </a:stretch>
        </p:blipFill>
        <p:spPr bwMode="auto">
          <a:xfrm>
            <a:off x="0" y="1960563"/>
            <a:ext cx="1293813" cy="2936875"/>
          </a:xfrm>
          <a:prstGeom prst="rect">
            <a:avLst/>
          </a:prstGeom>
          <a:noFill/>
          <a:ln w="9525">
            <a:noFill/>
            <a:miter lim="800000"/>
            <a:headEnd/>
            <a:tailEnd/>
          </a:ln>
        </p:spPr>
      </p:pic>
      <p:sp>
        <p:nvSpPr>
          <p:cNvPr id="47" name="Title 1"/>
          <p:cNvSpPr>
            <a:spLocks noGrp="1"/>
          </p:cNvSpPr>
          <p:nvPr>
            <p:ph type="title"/>
          </p:nvPr>
        </p:nvSpPr>
        <p:spPr>
          <a:xfrm>
            <a:off x="856060" y="618518"/>
            <a:ext cx="7429499" cy="1478570"/>
          </a:xfrm>
        </p:spPr>
        <p:txBody>
          <a:bodyPr/>
          <a:lstStyle/>
          <a:p>
            <a:r>
              <a:rPr lang="it-IT" smtClean="0"/>
              <a:t>Fare clic per modificare lo stile del titolo</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Date Placeholder 3"/>
          <p:cNvSpPr>
            <a:spLocks noGrp="1"/>
          </p:cNvSpPr>
          <p:nvPr>
            <p:ph type="dt" sz="half" idx="10"/>
          </p:nvPr>
        </p:nvSpPr>
        <p:spPr/>
        <p:txBody>
          <a:bodyPr/>
          <a:lstStyle>
            <a:lvl1pPr>
              <a:defRPr/>
            </a:lvl1pPr>
          </a:lstStyle>
          <a:p>
            <a:pPr>
              <a:defRPr/>
            </a:pPr>
            <a:endParaRPr lang="it-IT"/>
          </a:p>
        </p:txBody>
      </p:sp>
      <p:sp>
        <p:nvSpPr>
          <p:cNvPr id="7" name="Footer Placeholder 4"/>
          <p:cNvSpPr>
            <a:spLocks noGrp="1"/>
          </p:cNvSpPr>
          <p:nvPr>
            <p:ph type="ftr" sz="quarter" idx="11"/>
          </p:nvPr>
        </p:nvSpPr>
        <p:spPr/>
        <p:txBody>
          <a:bodyPr/>
          <a:lstStyle>
            <a:lvl1pPr>
              <a:defRPr/>
            </a:lvl1pPr>
          </a:lstStyle>
          <a:p>
            <a:pPr>
              <a:defRPr/>
            </a:pPr>
            <a:r>
              <a:rPr lang="it-IT"/>
              <a:t>1/26</a:t>
            </a:r>
          </a:p>
        </p:txBody>
      </p:sp>
      <p:sp>
        <p:nvSpPr>
          <p:cNvPr id="8" name="Slide Number Placeholder 5"/>
          <p:cNvSpPr>
            <a:spLocks noGrp="1"/>
          </p:cNvSpPr>
          <p:nvPr>
            <p:ph type="sldNum" sz="quarter" idx="12"/>
          </p:nvPr>
        </p:nvSpPr>
        <p:spPr/>
        <p:txBody>
          <a:bodyPr/>
          <a:lstStyle>
            <a:lvl1pPr>
              <a:defRPr/>
            </a:lvl1pPr>
          </a:lstStyle>
          <a:p>
            <a:fld id="{F748C14B-E8AC-4CFA-B848-C52E90E46694}" type="slidenum">
              <a:rPr lang="it-IT" altLang="it-IT"/>
              <a:pPr/>
              <a:t>‹N›</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r>
              <a:rPr lang="it-IT"/>
              <a:t>1/26</a:t>
            </a:r>
          </a:p>
        </p:txBody>
      </p:sp>
      <p:sp>
        <p:nvSpPr>
          <p:cNvPr id="6" name="Slide Number Placeholder 5"/>
          <p:cNvSpPr>
            <a:spLocks noGrp="1"/>
          </p:cNvSpPr>
          <p:nvPr>
            <p:ph type="sldNum" sz="quarter" idx="12"/>
          </p:nvPr>
        </p:nvSpPr>
        <p:spPr/>
        <p:txBody>
          <a:bodyPr/>
          <a:lstStyle>
            <a:lvl1pPr>
              <a:defRPr/>
            </a:lvl1pPr>
          </a:lstStyle>
          <a:p>
            <a:fld id="{FD401229-7FB6-46F3-A948-3001A58C6E93}" type="slidenum">
              <a:rPr lang="it-IT" altLang="it-IT"/>
              <a:pPr/>
              <a:t>‹N›</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r>
              <a:rPr lang="it-IT"/>
              <a:t>1/26</a:t>
            </a:r>
          </a:p>
        </p:txBody>
      </p:sp>
      <p:sp>
        <p:nvSpPr>
          <p:cNvPr id="7" name="Slide Number Placeholder 5"/>
          <p:cNvSpPr>
            <a:spLocks noGrp="1"/>
          </p:cNvSpPr>
          <p:nvPr>
            <p:ph type="sldNum" sz="quarter" idx="12"/>
          </p:nvPr>
        </p:nvSpPr>
        <p:spPr/>
        <p:txBody>
          <a:bodyPr/>
          <a:lstStyle>
            <a:lvl1pPr>
              <a:defRPr/>
            </a:lvl1pPr>
          </a:lstStyle>
          <a:p>
            <a:fld id="{BEF9010C-3D11-4EBF-AC53-046B217E21A2}" type="slidenum">
              <a:rPr lang="it-IT" altLang="it-IT"/>
              <a:pPr/>
              <a:t>‹N›</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856058" y="3073398"/>
            <a:ext cx="3658793"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3073398"/>
            <a:ext cx="3656408"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endParaRPr lang="it-IT"/>
          </a:p>
        </p:txBody>
      </p:sp>
      <p:sp>
        <p:nvSpPr>
          <p:cNvPr id="8" name="Footer Placeholder 4"/>
          <p:cNvSpPr>
            <a:spLocks noGrp="1"/>
          </p:cNvSpPr>
          <p:nvPr>
            <p:ph type="ftr" sz="quarter" idx="11"/>
          </p:nvPr>
        </p:nvSpPr>
        <p:spPr/>
        <p:txBody>
          <a:bodyPr/>
          <a:lstStyle>
            <a:lvl1pPr>
              <a:defRPr/>
            </a:lvl1pPr>
          </a:lstStyle>
          <a:p>
            <a:pPr>
              <a:defRPr/>
            </a:pPr>
            <a:r>
              <a:rPr lang="it-IT"/>
              <a:t>1/26</a:t>
            </a:r>
          </a:p>
        </p:txBody>
      </p:sp>
      <p:sp>
        <p:nvSpPr>
          <p:cNvPr id="9" name="Slide Number Placeholder 5"/>
          <p:cNvSpPr>
            <a:spLocks noGrp="1"/>
          </p:cNvSpPr>
          <p:nvPr>
            <p:ph type="sldNum" sz="quarter" idx="12"/>
          </p:nvPr>
        </p:nvSpPr>
        <p:spPr/>
        <p:txBody>
          <a:bodyPr/>
          <a:lstStyle>
            <a:lvl1pPr>
              <a:defRPr/>
            </a:lvl1pPr>
          </a:lstStyle>
          <a:p>
            <a:fld id="{0FC59E38-03BE-4679-A679-D791B5C48F26}" type="slidenum">
              <a:rPr lang="it-IT" altLang="it-IT"/>
              <a:pPr/>
              <a:t>‹N›</a:t>
            </a:fld>
            <a:endParaRPr lang="it-IT"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endParaRPr lang="it-IT"/>
          </a:p>
        </p:txBody>
      </p:sp>
      <p:sp>
        <p:nvSpPr>
          <p:cNvPr id="4" name="Footer Placeholder 4"/>
          <p:cNvSpPr>
            <a:spLocks noGrp="1"/>
          </p:cNvSpPr>
          <p:nvPr>
            <p:ph type="ftr" sz="quarter" idx="11"/>
          </p:nvPr>
        </p:nvSpPr>
        <p:spPr/>
        <p:txBody>
          <a:bodyPr/>
          <a:lstStyle>
            <a:lvl1pPr>
              <a:defRPr/>
            </a:lvl1pPr>
          </a:lstStyle>
          <a:p>
            <a:pPr>
              <a:defRPr/>
            </a:pPr>
            <a:r>
              <a:rPr lang="it-IT"/>
              <a:t>1/26</a:t>
            </a:r>
          </a:p>
        </p:txBody>
      </p:sp>
      <p:sp>
        <p:nvSpPr>
          <p:cNvPr id="5" name="Slide Number Placeholder 5"/>
          <p:cNvSpPr>
            <a:spLocks noGrp="1"/>
          </p:cNvSpPr>
          <p:nvPr>
            <p:ph type="sldNum" sz="quarter" idx="12"/>
          </p:nvPr>
        </p:nvSpPr>
        <p:spPr/>
        <p:txBody>
          <a:bodyPr/>
          <a:lstStyle>
            <a:lvl1pPr>
              <a:defRPr/>
            </a:lvl1pPr>
          </a:lstStyle>
          <a:p>
            <a:fld id="{1F72504D-84B6-4C39-A81B-960D99E284C9}" type="slidenum">
              <a:rPr lang="it-IT" altLang="it-IT"/>
              <a:pPr/>
              <a:t>‹N›</a:t>
            </a:fld>
            <a:endParaRPr lang="it-IT"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ttangolo 1"/>
          <p:cNvSpPr/>
          <p:nvPr userDrawn="1"/>
        </p:nvSpPr>
        <p:spPr>
          <a:xfrm>
            <a:off x="0" y="0"/>
            <a:ext cx="1293813"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pic>
        <p:nvPicPr>
          <p:cNvPr id="3" name="Picture 6" descr="http://www.kelinahotel.it/documenti/rassegna/chagall%20in%20mostra%20a%20Lecce%20Kelina%20Hotel%20nel%20Salento.jpg"/>
          <p:cNvPicPr>
            <a:picLocks noChangeAspect="1" noChangeArrowheads="1"/>
          </p:cNvPicPr>
          <p:nvPr userDrawn="1"/>
        </p:nvPicPr>
        <p:blipFill>
          <a:blip r:embed="rId2"/>
          <a:srcRect l="16936" r="51913"/>
          <a:stretch>
            <a:fillRect/>
          </a:stretch>
        </p:blipFill>
        <p:spPr bwMode="auto">
          <a:xfrm>
            <a:off x="0" y="1960563"/>
            <a:ext cx="1293813" cy="2936875"/>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endParaRPr lang="it-IT"/>
          </a:p>
        </p:txBody>
      </p:sp>
      <p:sp>
        <p:nvSpPr>
          <p:cNvPr id="5" name="Footer Placeholder 2"/>
          <p:cNvSpPr>
            <a:spLocks noGrp="1"/>
          </p:cNvSpPr>
          <p:nvPr>
            <p:ph type="ftr" sz="quarter" idx="11"/>
          </p:nvPr>
        </p:nvSpPr>
        <p:spPr/>
        <p:txBody>
          <a:bodyPr/>
          <a:lstStyle>
            <a:lvl1pPr>
              <a:defRPr/>
            </a:lvl1pPr>
          </a:lstStyle>
          <a:p>
            <a:pPr>
              <a:defRPr/>
            </a:pPr>
            <a:r>
              <a:rPr lang="it-IT"/>
              <a:t>1/26</a:t>
            </a:r>
          </a:p>
        </p:txBody>
      </p:sp>
      <p:sp>
        <p:nvSpPr>
          <p:cNvPr id="6" name="Slide Number Placeholder 3"/>
          <p:cNvSpPr>
            <a:spLocks noGrp="1"/>
          </p:cNvSpPr>
          <p:nvPr>
            <p:ph type="sldNum" sz="quarter" idx="12"/>
          </p:nvPr>
        </p:nvSpPr>
        <p:spPr/>
        <p:txBody>
          <a:bodyPr/>
          <a:lstStyle>
            <a:lvl1pPr>
              <a:defRPr/>
            </a:lvl1pPr>
          </a:lstStyle>
          <a:p>
            <a:fld id="{FBEA9CA3-BF70-4810-A4BF-B0F93CD3DEA6}" type="slidenum">
              <a:rPr lang="it-IT" altLang="it-IT"/>
              <a:pPr/>
              <a:t>‹N›</a:t>
            </a:fld>
            <a:endParaRPr lang="it-IT"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r>
              <a:rPr lang="it-IT"/>
              <a:t>1/26</a:t>
            </a:r>
          </a:p>
        </p:txBody>
      </p:sp>
      <p:sp>
        <p:nvSpPr>
          <p:cNvPr id="7" name="Slide Number Placeholder 5"/>
          <p:cNvSpPr>
            <a:spLocks noGrp="1"/>
          </p:cNvSpPr>
          <p:nvPr>
            <p:ph type="sldNum" sz="quarter" idx="12"/>
          </p:nvPr>
        </p:nvSpPr>
        <p:spPr/>
        <p:txBody>
          <a:bodyPr/>
          <a:lstStyle>
            <a:lvl1pPr>
              <a:defRPr/>
            </a:lvl1pPr>
          </a:lstStyle>
          <a:p>
            <a:fld id="{90BE4361-9F16-45E3-9C35-44E344A43DD8}" type="slidenum">
              <a:rPr lang="it-IT" altLang="it-IT"/>
              <a:pPr/>
              <a:t>‹N›</a:t>
            </a:fld>
            <a:endParaRPr lang="it-IT"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defRPr lang="en-US" sz="3200"/>
            </a:lvl1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r>
              <a:rPr lang="it-IT"/>
              <a:t>1/26</a:t>
            </a:r>
          </a:p>
        </p:txBody>
      </p:sp>
      <p:sp>
        <p:nvSpPr>
          <p:cNvPr id="7" name="Slide Number Placeholder 5"/>
          <p:cNvSpPr>
            <a:spLocks noGrp="1"/>
          </p:cNvSpPr>
          <p:nvPr>
            <p:ph type="sldNum" sz="quarter" idx="12"/>
          </p:nvPr>
        </p:nvSpPr>
        <p:spPr/>
        <p:txBody>
          <a:bodyPr/>
          <a:lstStyle>
            <a:lvl1pPr>
              <a:defRPr/>
            </a:lvl1pPr>
          </a:lstStyle>
          <a:p>
            <a:fld id="{6E66D311-E6DD-42E7-B9F2-4BCED2C1FF88}" type="slidenum">
              <a:rPr lang="it-IT" altLang="it-IT"/>
              <a:pPr/>
              <a:t>‹N›</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extLst>
        </p:spPr>
      </p:pic>
      <p:grpSp>
        <p:nvGrpSpPr>
          <p:cNvPr id="1027" name="Group 7"/>
          <p:cNvGrpSpPr>
            <a:grpSpLocks/>
          </p:cNvGrpSpPr>
          <p:nvPr/>
        </p:nvGrpSpPr>
        <p:grpSpPr bwMode="auto">
          <a:xfrm>
            <a:off x="-14288" y="0"/>
            <a:ext cx="9042401" cy="6858000"/>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extLst>
            </p:spPr>
          </p:sp>
        </p:grpSp>
      </p:grpSp>
      <p:sp>
        <p:nvSpPr>
          <p:cNvPr id="2" name="Title Placeholder 1"/>
          <p:cNvSpPr>
            <a:spLocks noGrp="1"/>
          </p:cNvSpPr>
          <p:nvPr>
            <p:ph type="title"/>
          </p:nvPr>
        </p:nvSpPr>
        <p:spPr>
          <a:xfrm>
            <a:off x="855663" y="619125"/>
            <a:ext cx="7429500" cy="1477963"/>
          </a:xfrm>
          <a:prstGeom prst="rect">
            <a:avLst/>
          </a:prstGeom>
        </p:spPr>
        <p:txBody>
          <a:bodyPr vert="horz" lIns="91440" tIns="45720" rIns="91440" bIns="45720" rtlCol="0" anchor="ctr">
            <a:normAutofit/>
          </a:bodyPr>
          <a:lstStyle/>
          <a:p>
            <a:endParaRPr lang="en-US" dirty="0"/>
          </a:p>
        </p:txBody>
      </p:sp>
      <p:sp>
        <p:nvSpPr>
          <p:cNvPr id="1029" name="Text Placeholder 2"/>
          <p:cNvSpPr>
            <a:spLocks noGrp="1"/>
          </p:cNvSpPr>
          <p:nvPr>
            <p:ph type="body" idx="1"/>
          </p:nvPr>
        </p:nvSpPr>
        <p:spPr bwMode="auto">
          <a:xfrm>
            <a:off x="855663" y="2249488"/>
            <a:ext cx="7429500" cy="3541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en-US" smtClean="0"/>
              <a:t>Fare clic per modificare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
        <p:nvSpPr>
          <p:cNvPr id="4" name="Date Placeholder 3"/>
          <p:cNvSpPr>
            <a:spLocks noGrp="1"/>
          </p:cNvSpPr>
          <p:nvPr>
            <p:ph type="dt" sz="half" idx="2"/>
          </p:nvPr>
        </p:nvSpPr>
        <p:spPr>
          <a:xfrm>
            <a:off x="5592763" y="5883275"/>
            <a:ext cx="2057400" cy="365125"/>
          </a:xfrm>
          <a:prstGeom prst="rect">
            <a:avLst/>
          </a:prstGeom>
        </p:spPr>
        <p:txBody>
          <a:bodyPr vert="horz" lIns="91440" tIns="45720" rIns="91440" bIns="45720" rtlCol="0" anchor="ctr"/>
          <a:lstStyle>
            <a:lvl1pPr algn="r">
              <a:defRPr sz="105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5" name="Footer Placeholder 4"/>
          <p:cNvSpPr>
            <a:spLocks noGrp="1"/>
          </p:cNvSpPr>
          <p:nvPr>
            <p:ph type="ftr" sz="quarter" idx="3"/>
          </p:nvPr>
        </p:nvSpPr>
        <p:spPr>
          <a:xfrm>
            <a:off x="855663" y="5883275"/>
            <a:ext cx="4679950" cy="365125"/>
          </a:xfrm>
          <a:prstGeom prst="rect">
            <a:avLst/>
          </a:prstGeom>
        </p:spPr>
        <p:txBody>
          <a:bodyPr vert="horz" lIns="91440" tIns="45720" rIns="91440" bIns="45720" rtlCol="0" anchor="ctr"/>
          <a:lstStyle>
            <a:lvl1pPr algn="l">
              <a:defRPr sz="1050">
                <a:solidFill>
                  <a:schemeClr val="tx1">
                    <a:tint val="75000"/>
                  </a:schemeClr>
                </a:solidFill>
                <a:latin typeface="Arial" panose="020B0604020202020204" pitchFamily="34" charset="0"/>
                <a:cs typeface="Arial" panose="020B0604020202020204" pitchFamily="34" charset="0"/>
              </a:defRPr>
            </a:lvl1pPr>
          </a:lstStyle>
          <a:p>
            <a:pPr>
              <a:defRPr/>
            </a:pPr>
            <a:r>
              <a:rPr lang="it-IT"/>
              <a:t>1/26</a:t>
            </a:r>
          </a:p>
        </p:txBody>
      </p:sp>
      <p:sp>
        <p:nvSpPr>
          <p:cNvPr id="6" name="Slide Number Placeholder 5"/>
          <p:cNvSpPr>
            <a:spLocks noGrp="1"/>
          </p:cNvSpPr>
          <p:nvPr>
            <p:ph type="sldNum" sz="quarter" idx="4"/>
          </p:nvPr>
        </p:nvSpPr>
        <p:spPr>
          <a:xfrm>
            <a:off x="7707313" y="5883275"/>
            <a:ext cx="5778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A3CF77D4-BFA8-4A4A-BEAA-D729D5D5CACD}" type="slidenum">
              <a:rPr lang="it-IT" altLang="it-IT"/>
              <a:pPr/>
              <a:t>‹N›</a:t>
            </a:fld>
            <a:endParaRPr lang="it-IT" altLang="it-IT"/>
          </a:p>
        </p:txBody>
      </p:sp>
    </p:spTree>
  </p:cSld>
  <p:clrMap bg1="dk1" tx1="lt1" bg2="dk2" tx2="lt2" accent1="accent1" accent2="accent2" accent3="accent3" accent4="accent4" accent5="accent5" accent6="accent6" hlink="hlink" folHlink="folHlink"/>
  <p:sldLayoutIdLst>
    <p:sldLayoutId id="2147484114" r:id="rId1"/>
    <p:sldLayoutId id="2147484115" r:id="rId2"/>
    <p:sldLayoutId id="2147484102" r:id="rId3"/>
    <p:sldLayoutId id="2147484103" r:id="rId4"/>
    <p:sldLayoutId id="2147484104" r:id="rId5"/>
    <p:sldLayoutId id="2147484105" r:id="rId6"/>
    <p:sldLayoutId id="2147484116" r:id="rId7"/>
    <p:sldLayoutId id="2147484106" r:id="rId8"/>
    <p:sldLayoutId id="2147484107" r:id="rId9"/>
    <p:sldLayoutId id="2147484108" r:id="rId10"/>
    <p:sldLayoutId id="2147484109" r:id="rId11"/>
    <p:sldLayoutId id="2147484117" r:id="rId12"/>
    <p:sldLayoutId id="2147484110" r:id="rId13"/>
    <p:sldLayoutId id="2147484111" r:id="rId14"/>
    <p:sldLayoutId id="2147484118" r:id="rId15"/>
    <p:sldLayoutId id="2147484112" r:id="rId16"/>
    <p:sldLayoutId id="2147484113" r:id="rId17"/>
  </p:sldLayoutIdLst>
  <p:hf sldNum="0" hdr="0" dt="0"/>
  <p:txStyles>
    <p:titleStyle>
      <a:lvl1pPr algn="l"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0" fontAlgn="base">
        <a:lnSpc>
          <a:spcPct val="90000"/>
        </a:lnSpc>
        <a:spcBef>
          <a:spcPct val="0"/>
        </a:spcBef>
        <a:spcAft>
          <a:spcPct val="0"/>
        </a:spcAft>
        <a:defRPr sz="3600">
          <a:solidFill>
            <a:schemeClr val="tx1"/>
          </a:solidFill>
          <a:latin typeface="Tw Cen MT" panose="020B0602020104020603" pitchFamily="34" charset="0"/>
        </a:defRPr>
      </a:lvl6pPr>
      <a:lvl7pPr marL="914400" algn="l"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SzPct val="125000"/>
        <a:buFont typeface="Arial" charset="0"/>
        <a:buChar char="•"/>
        <a:defRPr sz="24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SzPct val="125000"/>
        <a:buFont typeface="Arial" charset="0"/>
        <a:buChar char="•"/>
        <a:defRPr sz="2000"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SzPct val="125000"/>
        <a:buFont typeface="Arial" charset="0"/>
        <a:buChar char="•"/>
        <a:defRPr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SzPct val="125000"/>
        <a:buFont typeface="Arial" charset="0"/>
        <a:buChar char="•"/>
        <a:defRPr sz="16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SzPct val="125000"/>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709613" y="863600"/>
            <a:ext cx="7848600" cy="900113"/>
          </a:xfrm>
        </p:spPr>
        <p:txBody>
          <a:bodyPr>
            <a:normAutofit fontScale="90000"/>
          </a:bodyPr>
          <a:lstStyle/>
          <a:p>
            <a:pPr algn="ctr" eaLnBrk="1" fontAlgn="auto" hangingPunct="1">
              <a:spcAft>
                <a:spcPts val="0"/>
              </a:spcAft>
              <a:defRPr/>
            </a:pPr>
            <a:r>
              <a:rPr lang="it-IT" sz="2000" b="1" dirty="0" smtClean="0">
                <a:solidFill>
                  <a:schemeClr val="bg1"/>
                </a:solidFill>
              </a:rPr>
              <a:t/>
            </a:r>
            <a:br>
              <a:rPr lang="it-IT" sz="2000" b="1" dirty="0" smtClean="0">
                <a:solidFill>
                  <a:schemeClr val="bg1"/>
                </a:solidFill>
              </a:rPr>
            </a:br>
            <a:r>
              <a:rPr lang="it-IT" sz="2700" b="1" dirty="0"/>
              <a:t>Diocesi di </a:t>
            </a:r>
            <a:r>
              <a:rPr lang="it-IT" sz="2700" b="1" dirty="0" smtClean="0"/>
              <a:t>Terni – Narni – Amelia</a:t>
            </a:r>
            <a:br>
              <a:rPr lang="it-IT" sz="2700" b="1" dirty="0" smtClean="0"/>
            </a:br>
            <a:r>
              <a:rPr lang="it-IT" sz="2700" b="1" dirty="0" smtClean="0"/>
              <a:t> </a:t>
            </a:r>
            <a:r>
              <a:rPr lang="it-IT" sz="3800" b="1" dirty="0" smtClean="0"/>
              <a:t/>
            </a:r>
            <a:br>
              <a:rPr lang="it-IT" sz="3800" b="1" dirty="0" smtClean="0"/>
            </a:br>
            <a:r>
              <a:rPr lang="it-IT" sz="3600" b="1" dirty="0" smtClean="0"/>
              <a:t>LINEE GUIDA PER L’ACCOMPAGNAMENTO AL MATRIMONIO E ALLA VITA FAMILIARE</a:t>
            </a:r>
            <a:endParaRPr lang="it-IT" sz="3800" b="1" dirty="0" smtClean="0"/>
          </a:p>
        </p:txBody>
      </p:sp>
      <p:sp>
        <p:nvSpPr>
          <p:cNvPr id="12291" name="Rectangle 3"/>
          <p:cNvSpPr>
            <a:spLocks noGrp="1" noChangeArrowheads="1"/>
          </p:cNvSpPr>
          <p:nvPr>
            <p:ph type="subTitle" idx="1"/>
          </p:nvPr>
        </p:nvSpPr>
        <p:spPr>
          <a:xfrm>
            <a:off x="908050" y="6092825"/>
            <a:ext cx="7632700" cy="692150"/>
          </a:xfrm>
        </p:spPr>
        <p:txBody>
          <a:bodyPr rtlCol="0"/>
          <a:lstStyle/>
          <a:p>
            <a:pPr algn="r" eaLnBrk="1" fontAlgn="auto" hangingPunct="1">
              <a:spcAft>
                <a:spcPts val="0"/>
              </a:spcAft>
              <a:buFont typeface="Arial" panose="020B0604020202020204" pitchFamily="34" charset="0"/>
              <a:buNone/>
              <a:defRPr/>
            </a:pPr>
            <a:r>
              <a:rPr lang="it-IT" altLang="it-IT" b="1" dirty="0" smtClean="0">
                <a:solidFill>
                  <a:schemeClr val="tx1"/>
                </a:solidFill>
                <a:latin typeface="+mj-lt"/>
                <a:ea typeface="+mj-ea"/>
                <a:cs typeface="+mj-cs"/>
              </a:rPr>
              <a:t>A cura della commissione diocesana per la famiglia </a:t>
            </a:r>
            <a:endParaRPr lang="it-IT" altLang="it-IT" b="1" dirty="0">
              <a:solidFill>
                <a:schemeClr val="tx1"/>
              </a:solidFill>
              <a:latin typeface="+mj-lt"/>
              <a:ea typeface="+mj-ea"/>
              <a:cs typeface="+mj-cs"/>
            </a:endParaRPr>
          </a:p>
        </p:txBody>
      </p:sp>
      <p:pic>
        <p:nvPicPr>
          <p:cNvPr id="9220" name="Immagine 3" descr="http://www.lavoce.it/wp-content/uploads/2013/02/San-Valentino-Mosaico-vetrata-basilica-terni-cmyk.jpg"/>
          <p:cNvPicPr>
            <a:picLocks noChangeAspect="1" noChangeArrowheads="1"/>
          </p:cNvPicPr>
          <p:nvPr/>
        </p:nvPicPr>
        <p:blipFill>
          <a:blip r:embed="rId3"/>
          <a:srcRect/>
          <a:stretch>
            <a:fillRect/>
          </a:stretch>
        </p:blipFill>
        <p:spPr bwMode="auto">
          <a:xfrm>
            <a:off x="3375025" y="1973263"/>
            <a:ext cx="2519363" cy="384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8888" y="476250"/>
            <a:ext cx="6596062" cy="808038"/>
          </a:xfrm>
        </p:spPr>
        <p:txBody>
          <a:bodyPr>
            <a:normAutofit fontScale="90000"/>
          </a:bodyPr>
          <a:lstStyle/>
          <a:p>
            <a:pPr eaLnBrk="1" fontAlgn="auto" hangingPunct="1">
              <a:spcAft>
                <a:spcPts val="0"/>
              </a:spcAft>
              <a:defRPr/>
            </a:pPr>
            <a:r>
              <a:rPr lang="it-IT" b="1" dirty="0">
                <a:solidFill>
                  <a:srgbClr val="FFFF03"/>
                </a:solidFill>
              </a:rPr>
              <a:t>Non più “corsi” ma “itinerari”</a:t>
            </a:r>
            <a:endParaRPr lang="it-IT" dirty="0"/>
          </a:p>
        </p:txBody>
      </p:sp>
      <p:sp>
        <p:nvSpPr>
          <p:cNvPr id="155653" name="Rectangle 5"/>
          <p:cNvSpPr>
            <a:spLocks noGrp="1" noChangeArrowheads="1"/>
          </p:cNvSpPr>
          <p:nvPr>
            <p:ph sz="half" idx="1"/>
          </p:nvPr>
        </p:nvSpPr>
        <p:spPr>
          <a:xfrm>
            <a:off x="611188" y="1484313"/>
            <a:ext cx="4103687" cy="4897437"/>
          </a:xfrm>
        </p:spPr>
        <p:txBody>
          <a:bodyPr rtlCol="0">
            <a:noAutofit/>
          </a:bodyPr>
          <a:lstStyle/>
          <a:p>
            <a:pPr marL="0" indent="0" eaLnBrk="1" fontAlgn="auto" hangingPunct="1">
              <a:spcBef>
                <a:spcPct val="50000"/>
              </a:spcBef>
              <a:spcAft>
                <a:spcPts val="0"/>
              </a:spcAft>
              <a:buFontTx/>
              <a:buNone/>
              <a:defRPr/>
            </a:pPr>
            <a:r>
              <a:rPr lang="it-IT" sz="2800" b="1" dirty="0">
                <a:solidFill>
                  <a:srgbClr val="FFC000"/>
                </a:solidFill>
              </a:rPr>
              <a:t>CORSI TRADIZIONALI</a:t>
            </a:r>
          </a:p>
          <a:p>
            <a:pPr eaLnBrk="1" fontAlgn="auto" hangingPunct="1">
              <a:spcBef>
                <a:spcPct val="50000"/>
              </a:spcBef>
              <a:spcAft>
                <a:spcPts val="0"/>
              </a:spcAft>
              <a:buFontTx/>
              <a:buChar char="•"/>
              <a:defRPr/>
            </a:pPr>
            <a:r>
              <a:rPr lang="it-IT" b="1" dirty="0">
                <a:solidFill>
                  <a:srgbClr val="FFC000"/>
                </a:solidFill>
              </a:rPr>
              <a:t> </a:t>
            </a:r>
            <a:r>
              <a:rPr lang="it-IT" sz="2200" b="1" dirty="0" smtClean="0">
                <a:solidFill>
                  <a:srgbClr val="FFC000"/>
                </a:solidFill>
              </a:rPr>
              <a:t>conferenze/catechesi </a:t>
            </a:r>
            <a:r>
              <a:rPr lang="it-IT" sz="2200" b="1" dirty="0">
                <a:solidFill>
                  <a:srgbClr val="FFC000"/>
                </a:solidFill>
              </a:rPr>
              <a:t>su temi specifici riguardanti amore e matrimonio.</a:t>
            </a:r>
          </a:p>
          <a:p>
            <a:pPr eaLnBrk="1" fontAlgn="auto" hangingPunct="1">
              <a:spcBef>
                <a:spcPct val="50000"/>
              </a:spcBef>
              <a:spcAft>
                <a:spcPts val="0"/>
              </a:spcAft>
              <a:buFontTx/>
              <a:buChar char="•"/>
              <a:defRPr/>
            </a:pPr>
            <a:r>
              <a:rPr lang="it-IT" sz="2200" b="1" dirty="0">
                <a:solidFill>
                  <a:srgbClr val="FFC000"/>
                </a:solidFill>
              </a:rPr>
              <a:t> incontri serali più o meno ravvicinati nel </a:t>
            </a:r>
            <a:r>
              <a:rPr lang="it-IT" sz="2200" b="1" dirty="0" smtClean="0">
                <a:solidFill>
                  <a:srgbClr val="FFC000"/>
                </a:solidFill>
              </a:rPr>
              <a:t>tempo</a:t>
            </a:r>
          </a:p>
          <a:p>
            <a:pPr eaLnBrk="1" fontAlgn="auto" hangingPunct="1">
              <a:spcBef>
                <a:spcPct val="50000"/>
              </a:spcBef>
              <a:spcAft>
                <a:spcPts val="0"/>
              </a:spcAft>
              <a:buFontTx/>
              <a:buChar char="•"/>
              <a:defRPr/>
            </a:pPr>
            <a:endParaRPr lang="it-IT" sz="2200" b="1" dirty="0" smtClean="0">
              <a:solidFill>
                <a:srgbClr val="FFC000"/>
              </a:solidFill>
            </a:endParaRPr>
          </a:p>
          <a:p>
            <a:pPr eaLnBrk="1" fontAlgn="auto" hangingPunct="1">
              <a:spcBef>
                <a:spcPct val="50000"/>
              </a:spcBef>
              <a:spcAft>
                <a:spcPts val="0"/>
              </a:spcAft>
              <a:buFontTx/>
              <a:buChar char="•"/>
              <a:defRPr/>
            </a:pPr>
            <a:r>
              <a:rPr lang="it-IT" sz="2200" b="1" dirty="0" smtClean="0">
                <a:solidFill>
                  <a:srgbClr val="FFC000"/>
                </a:solidFill>
              </a:rPr>
              <a:t> </a:t>
            </a:r>
            <a:r>
              <a:rPr lang="it-IT" sz="2200" b="1" dirty="0">
                <a:solidFill>
                  <a:srgbClr val="FFC000"/>
                </a:solidFill>
              </a:rPr>
              <a:t>protagonisti attivi: relatori degli incontri (prete, esperto, coppia testimone)</a:t>
            </a:r>
          </a:p>
          <a:p>
            <a:pPr algn="ctr" eaLnBrk="1" fontAlgn="auto" hangingPunct="1">
              <a:lnSpc>
                <a:spcPct val="90000"/>
              </a:lnSpc>
              <a:spcAft>
                <a:spcPts val="0"/>
              </a:spcAft>
              <a:buFontTx/>
              <a:buNone/>
              <a:defRPr/>
            </a:pPr>
            <a:endParaRPr lang="it-IT" dirty="0" smtClean="0">
              <a:solidFill>
                <a:schemeClr val="bg1"/>
              </a:solidFill>
            </a:endParaRPr>
          </a:p>
        </p:txBody>
      </p:sp>
      <p:sp>
        <p:nvSpPr>
          <p:cNvPr id="155654" name="Rectangle 6"/>
          <p:cNvSpPr>
            <a:spLocks noGrp="1" noChangeArrowheads="1"/>
          </p:cNvSpPr>
          <p:nvPr>
            <p:ph sz="half" idx="2"/>
          </p:nvPr>
        </p:nvSpPr>
        <p:spPr>
          <a:xfrm>
            <a:off x="4557713" y="1484313"/>
            <a:ext cx="4248150" cy="5184775"/>
          </a:xfrm>
        </p:spPr>
        <p:txBody>
          <a:bodyPr rtlCol="0">
            <a:normAutofit fontScale="85000" lnSpcReduction="20000"/>
          </a:bodyPr>
          <a:lstStyle/>
          <a:p>
            <a:pPr marL="0" indent="0" algn="ctr" eaLnBrk="1" fontAlgn="auto" hangingPunct="1">
              <a:spcBef>
                <a:spcPct val="50000"/>
              </a:spcBef>
              <a:spcAft>
                <a:spcPts val="0"/>
              </a:spcAft>
              <a:buFontTx/>
              <a:buNone/>
              <a:defRPr/>
            </a:pPr>
            <a:r>
              <a:rPr lang="it-IT" sz="3300" b="1" dirty="0">
                <a:solidFill>
                  <a:srgbClr val="FFFF00"/>
                </a:solidFill>
              </a:rPr>
              <a:t>ITINERARI DI FEDE </a:t>
            </a:r>
            <a:endParaRPr lang="it-IT" sz="3300" b="1" dirty="0" smtClean="0">
              <a:solidFill>
                <a:srgbClr val="FFFF00"/>
              </a:solidFill>
            </a:endParaRPr>
          </a:p>
          <a:p>
            <a:pPr eaLnBrk="1" fontAlgn="auto" hangingPunct="1">
              <a:spcBef>
                <a:spcPct val="50000"/>
              </a:spcBef>
              <a:spcAft>
                <a:spcPts val="0"/>
              </a:spcAft>
              <a:buFontTx/>
              <a:buChar char="•"/>
              <a:defRPr/>
            </a:pPr>
            <a:r>
              <a:rPr lang="it-IT" sz="2600" dirty="0" smtClean="0">
                <a:solidFill>
                  <a:srgbClr val="FFFF00"/>
                </a:solidFill>
              </a:rPr>
              <a:t> </a:t>
            </a:r>
            <a:r>
              <a:rPr lang="it-IT" sz="2600" b="1" dirty="0">
                <a:solidFill>
                  <a:srgbClr val="FFFF00"/>
                </a:solidFill>
              </a:rPr>
              <a:t>cammino di risveglio e maturazione della fede, in forma di “tirocinio alla vita cristiana”</a:t>
            </a:r>
          </a:p>
          <a:p>
            <a:pPr eaLnBrk="1" fontAlgn="auto" hangingPunct="1">
              <a:spcBef>
                <a:spcPct val="50000"/>
              </a:spcBef>
              <a:spcAft>
                <a:spcPts val="0"/>
              </a:spcAft>
              <a:buFontTx/>
              <a:buChar char="•"/>
              <a:defRPr/>
            </a:pPr>
            <a:r>
              <a:rPr lang="it-IT" sz="2600" dirty="0">
                <a:solidFill>
                  <a:srgbClr val="FFFF00"/>
                </a:solidFill>
              </a:rPr>
              <a:t> </a:t>
            </a:r>
            <a:r>
              <a:rPr lang="it-IT" sz="2600" b="1" dirty="0">
                <a:solidFill>
                  <a:srgbClr val="FFFF00"/>
                </a:solidFill>
              </a:rPr>
              <a:t>cammino che si distende nel tempo e si inserisce nel cammino ordinario di fede della Chiesa, per permettere l’incontro vitale con il Cristo Risorto.</a:t>
            </a:r>
          </a:p>
          <a:p>
            <a:pPr eaLnBrk="1" fontAlgn="auto" hangingPunct="1">
              <a:spcBef>
                <a:spcPct val="50000"/>
              </a:spcBef>
              <a:spcAft>
                <a:spcPts val="0"/>
              </a:spcAft>
              <a:buFontTx/>
              <a:buChar char="•"/>
              <a:defRPr/>
            </a:pPr>
            <a:r>
              <a:rPr lang="it-IT" sz="2600" dirty="0">
                <a:solidFill>
                  <a:srgbClr val="FFFF00"/>
                </a:solidFill>
              </a:rPr>
              <a:t> </a:t>
            </a:r>
            <a:r>
              <a:rPr lang="it-IT" sz="2600" b="1" dirty="0">
                <a:solidFill>
                  <a:srgbClr val="FFFF00"/>
                </a:solidFill>
              </a:rPr>
              <a:t>Protagonisti attivi: i fidanzati che scoprono in Dio la sorgente del loro amore e nella Comunità il luogo per realizzarlo. </a:t>
            </a:r>
          </a:p>
          <a:p>
            <a:pPr algn="ctr" eaLnBrk="1" fontAlgn="auto" hangingPunct="1">
              <a:lnSpc>
                <a:spcPct val="90000"/>
              </a:lnSpc>
              <a:spcAft>
                <a:spcPts val="0"/>
              </a:spcAft>
              <a:buFontTx/>
              <a:buNone/>
              <a:defRPr/>
            </a:pPr>
            <a:endParaRPr lang="it-IT"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55653">
                                            <p:txEl>
                                              <p:pRg st="0" end="0"/>
                                            </p:txEl>
                                          </p:spTgt>
                                        </p:tgtEl>
                                        <p:attrNameLst>
                                          <p:attrName>style.visibility</p:attrName>
                                        </p:attrNameLst>
                                      </p:cBhvr>
                                      <p:to>
                                        <p:strVal val="visible"/>
                                      </p:to>
                                    </p:set>
                                    <p:animEffect transition="in" filter="fade">
                                      <p:cBhvr>
                                        <p:cTn id="7" dur="2000"/>
                                        <p:tgtEl>
                                          <p:spTgt spid="155653">
                                            <p:txEl>
                                              <p:pRg st="0" end="0"/>
                                            </p:txEl>
                                          </p:spTgt>
                                        </p:tgtEl>
                                      </p:cBhvr>
                                    </p:animEffect>
                                    <p:anim calcmode="lin" valueType="num">
                                      <p:cBhvr>
                                        <p:cTn id="8" dur="2000" fill="hold"/>
                                        <p:tgtEl>
                                          <p:spTgt spid="15565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5565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55653">
                                            <p:txEl>
                                              <p:pRg st="1" end="1"/>
                                            </p:txEl>
                                          </p:spTgt>
                                        </p:tgtEl>
                                        <p:attrNameLst>
                                          <p:attrName>style.visibility</p:attrName>
                                        </p:attrNameLst>
                                      </p:cBhvr>
                                      <p:to>
                                        <p:strVal val="visible"/>
                                      </p:to>
                                    </p:set>
                                    <p:animEffect transition="in" filter="fade">
                                      <p:cBhvr>
                                        <p:cTn id="12" dur="2000"/>
                                        <p:tgtEl>
                                          <p:spTgt spid="155653">
                                            <p:txEl>
                                              <p:pRg st="1" end="1"/>
                                            </p:txEl>
                                          </p:spTgt>
                                        </p:tgtEl>
                                      </p:cBhvr>
                                    </p:animEffect>
                                    <p:anim calcmode="lin" valueType="num">
                                      <p:cBhvr>
                                        <p:cTn id="13" dur="2000" fill="hold"/>
                                        <p:tgtEl>
                                          <p:spTgt spid="15565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5565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55653">
                                            <p:txEl>
                                              <p:pRg st="2" end="2"/>
                                            </p:txEl>
                                          </p:spTgt>
                                        </p:tgtEl>
                                        <p:attrNameLst>
                                          <p:attrName>style.visibility</p:attrName>
                                        </p:attrNameLst>
                                      </p:cBhvr>
                                      <p:to>
                                        <p:strVal val="visible"/>
                                      </p:to>
                                    </p:set>
                                    <p:animEffect transition="in" filter="fade">
                                      <p:cBhvr>
                                        <p:cTn id="17" dur="2000"/>
                                        <p:tgtEl>
                                          <p:spTgt spid="155653">
                                            <p:txEl>
                                              <p:pRg st="2" end="2"/>
                                            </p:txEl>
                                          </p:spTgt>
                                        </p:tgtEl>
                                      </p:cBhvr>
                                    </p:animEffect>
                                    <p:anim calcmode="lin" valueType="num">
                                      <p:cBhvr>
                                        <p:cTn id="18" dur="2000" fill="hold"/>
                                        <p:tgtEl>
                                          <p:spTgt spid="15565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5565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55653">
                                            <p:txEl>
                                              <p:pRg st="4" end="4"/>
                                            </p:txEl>
                                          </p:spTgt>
                                        </p:tgtEl>
                                        <p:attrNameLst>
                                          <p:attrName>style.visibility</p:attrName>
                                        </p:attrNameLst>
                                      </p:cBhvr>
                                      <p:to>
                                        <p:strVal val="visible"/>
                                      </p:to>
                                    </p:set>
                                    <p:animEffect transition="in" filter="fade">
                                      <p:cBhvr>
                                        <p:cTn id="22" dur="2000"/>
                                        <p:tgtEl>
                                          <p:spTgt spid="155653">
                                            <p:txEl>
                                              <p:pRg st="4" end="4"/>
                                            </p:txEl>
                                          </p:spTgt>
                                        </p:tgtEl>
                                      </p:cBhvr>
                                    </p:animEffect>
                                    <p:anim calcmode="lin" valueType="num">
                                      <p:cBhvr>
                                        <p:cTn id="23" dur="2000" fill="hold"/>
                                        <p:tgtEl>
                                          <p:spTgt spid="15565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15565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5" presetClass="entr" presetSubtype="0" fill="hold" nodeType="clickEffect">
                                  <p:stCondLst>
                                    <p:cond delay="0"/>
                                  </p:stCondLst>
                                  <p:childTnLst>
                                    <p:set>
                                      <p:cBhvr>
                                        <p:cTn id="28" dur="1" fill="hold">
                                          <p:stCondLst>
                                            <p:cond delay="0"/>
                                          </p:stCondLst>
                                        </p:cTn>
                                        <p:tgtEl>
                                          <p:spTgt spid="155654">
                                            <p:txEl>
                                              <p:pRg st="0" end="0"/>
                                            </p:txEl>
                                          </p:spTgt>
                                        </p:tgtEl>
                                        <p:attrNameLst>
                                          <p:attrName>style.visibility</p:attrName>
                                        </p:attrNameLst>
                                      </p:cBhvr>
                                      <p:to>
                                        <p:strVal val="visible"/>
                                      </p:to>
                                    </p:set>
                                    <p:animEffect transition="in" filter="fade">
                                      <p:cBhvr>
                                        <p:cTn id="29" dur="2000"/>
                                        <p:tgtEl>
                                          <p:spTgt spid="155654">
                                            <p:txEl>
                                              <p:pRg st="0" end="0"/>
                                            </p:txEl>
                                          </p:spTgt>
                                        </p:tgtEl>
                                      </p:cBhvr>
                                    </p:animEffect>
                                    <p:anim calcmode="lin" valueType="num">
                                      <p:cBhvr>
                                        <p:cTn id="30" dur="2000" fill="hold"/>
                                        <p:tgtEl>
                                          <p:spTgt spid="155654">
                                            <p:txEl>
                                              <p:pRg st="0" end="0"/>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55654">
                                            <p:txEl>
                                              <p:pRg st="0" end="0"/>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155654">
                                            <p:txEl>
                                              <p:pRg st="1" end="1"/>
                                            </p:txEl>
                                          </p:spTgt>
                                        </p:tgtEl>
                                        <p:attrNameLst>
                                          <p:attrName>style.visibility</p:attrName>
                                        </p:attrNameLst>
                                      </p:cBhvr>
                                      <p:to>
                                        <p:strVal val="visible"/>
                                      </p:to>
                                    </p:set>
                                    <p:animEffect transition="in" filter="fade">
                                      <p:cBhvr>
                                        <p:cTn id="34" dur="2000"/>
                                        <p:tgtEl>
                                          <p:spTgt spid="155654">
                                            <p:txEl>
                                              <p:pRg st="1" end="1"/>
                                            </p:txEl>
                                          </p:spTgt>
                                        </p:tgtEl>
                                      </p:cBhvr>
                                    </p:animEffect>
                                    <p:anim calcmode="lin" valueType="num">
                                      <p:cBhvr>
                                        <p:cTn id="35" dur="2000" fill="hold"/>
                                        <p:tgtEl>
                                          <p:spTgt spid="155654">
                                            <p:txEl>
                                              <p:pRg st="1" end="1"/>
                                            </p:txEl>
                                          </p:spTgt>
                                        </p:tgtEl>
                                        <p:attrNameLst>
                                          <p:attrName>ppt_w</p:attrName>
                                        </p:attrNameLst>
                                      </p:cBhvr>
                                      <p:tavLst>
                                        <p:tav tm="0" fmla="#ppt_w*sin(2.5*pi*$)">
                                          <p:val>
                                            <p:fltVal val="0"/>
                                          </p:val>
                                        </p:tav>
                                        <p:tav tm="100000">
                                          <p:val>
                                            <p:fltVal val="1"/>
                                          </p:val>
                                        </p:tav>
                                      </p:tavLst>
                                    </p:anim>
                                    <p:anim calcmode="lin" valueType="num">
                                      <p:cBhvr>
                                        <p:cTn id="36" dur="2000" fill="hold"/>
                                        <p:tgtEl>
                                          <p:spTgt spid="155654">
                                            <p:txEl>
                                              <p:pRg st="1" end="1"/>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155654">
                                            <p:txEl>
                                              <p:pRg st="2" end="2"/>
                                            </p:txEl>
                                          </p:spTgt>
                                        </p:tgtEl>
                                        <p:attrNameLst>
                                          <p:attrName>style.visibility</p:attrName>
                                        </p:attrNameLst>
                                      </p:cBhvr>
                                      <p:to>
                                        <p:strVal val="visible"/>
                                      </p:to>
                                    </p:set>
                                    <p:animEffect transition="in" filter="fade">
                                      <p:cBhvr>
                                        <p:cTn id="39" dur="2000"/>
                                        <p:tgtEl>
                                          <p:spTgt spid="155654">
                                            <p:txEl>
                                              <p:pRg st="2" end="2"/>
                                            </p:txEl>
                                          </p:spTgt>
                                        </p:tgtEl>
                                      </p:cBhvr>
                                    </p:animEffect>
                                    <p:anim calcmode="lin" valueType="num">
                                      <p:cBhvr>
                                        <p:cTn id="40" dur="2000" fill="hold"/>
                                        <p:tgtEl>
                                          <p:spTgt spid="155654">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155654">
                                            <p:txEl>
                                              <p:pRg st="2" end="2"/>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155654">
                                            <p:txEl>
                                              <p:pRg st="3" end="3"/>
                                            </p:txEl>
                                          </p:spTgt>
                                        </p:tgtEl>
                                        <p:attrNameLst>
                                          <p:attrName>style.visibility</p:attrName>
                                        </p:attrNameLst>
                                      </p:cBhvr>
                                      <p:to>
                                        <p:strVal val="visible"/>
                                      </p:to>
                                    </p:set>
                                    <p:animEffect transition="in" filter="fade">
                                      <p:cBhvr>
                                        <p:cTn id="44" dur="2000"/>
                                        <p:tgtEl>
                                          <p:spTgt spid="155654">
                                            <p:txEl>
                                              <p:pRg st="3" end="3"/>
                                            </p:txEl>
                                          </p:spTgt>
                                        </p:tgtEl>
                                      </p:cBhvr>
                                    </p:animEffect>
                                    <p:anim calcmode="lin" valueType="num">
                                      <p:cBhvr>
                                        <p:cTn id="45" dur="2000" fill="hold"/>
                                        <p:tgtEl>
                                          <p:spTgt spid="155654">
                                            <p:txEl>
                                              <p:pRg st="3" end="3"/>
                                            </p:txEl>
                                          </p:spTgt>
                                        </p:tgtEl>
                                        <p:attrNameLst>
                                          <p:attrName>ppt_w</p:attrName>
                                        </p:attrNameLst>
                                      </p:cBhvr>
                                      <p:tavLst>
                                        <p:tav tm="0" fmla="#ppt_w*sin(2.5*pi*$)">
                                          <p:val>
                                            <p:fltVal val="0"/>
                                          </p:val>
                                        </p:tav>
                                        <p:tav tm="100000">
                                          <p:val>
                                            <p:fltVal val="1"/>
                                          </p:val>
                                        </p:tav>
                                      </p:tavLst>
                                    </p:anim>
                                    <p:anim calcmode="lin" valueType="num">
                                      <p:cBhvr>
                                        <p:cTn id="46" dur="2000" fill="hold"/>
                                        <p:tgtEl>
                                          <p:spTgt spid="15565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bwMode="auto">
          <a:xfrm>
            <a:off x="1476375" y="476250"/>
            <a:ext cx="7127875" cy="808038"/>
          </a:xfrm>
        </p:spPr>
        <p:txBody>
          <a:bodyPr wrap="square" numCol="1" anchorCtr="0" compatLnSpc="1">
            <a:prstTxWarp prst="textNoShape">
              <a:avLst/>
            </a:prstTxWarp>
            <a:noAutofit/>
          </a:bodyPr>
          <a:lstStyle/>
          <a:p>
            <a:pPr eaLnBrk="1" fontAlgn="auto" hangingPunct="1">
              <a:spcAft>
                <a:spcPts val="0"/>
              </a:spcAft>
              <a:defRPr/>
            </a:pPr>
            <a:r>
              <a:rPr lang="it-IT" altLang="it-IT" sz="4000" b="1" dirty="0" smtClean="0">
                <a:solidFill>
                  <a:srgbClr val="FFFF03"/>
                </a:solidFill>
              </a:rPr>
              <a:t>Componenti dell’itinerario</a:t>
            </a:r>
          </a:p>
        </p:txBody>
      </p:sp>
      <p:sp>
        <p:nvSpPr>
          <p:cNvPr id="155654" name="Rectangle 6"/>
          <p:cNvSpPr>
            <a:spLocks noGrp="1" noChangeArrowheads="1"/>
          </p:cNvSpPr>
          <p:nvPr>
            <p:ph sz="half" idx="1"/>
          </p:nvPr>
        </p:nvSpPr>
        <p:spPr>
          <a:xfrm>
            <a:off x="1352550" y="1628775"/>
            <a:ext cx="6985000" cy="4968875"/>
          </a:xfrm>
        </p:spPr>
        <p:txBody>
          <a:bodyPr rtlCol="0">
            <a:noAutofit/>
          </a:bodyPr>
          <a:lstStyle/>
          <a:p>
            <a:pPr eaLnBrk="1" fontAlgn="auto" hangingPunct="1">
              <a:lnSpc>
                <a:spcPct val="90000"/>
              </a:lnSpc>
              <a:spcAft>
                <a:spcPts val="0"/>
              </a:spcAft>
              <a:buFontTx/>
              <a:buNone/>
              <a:defRPr/>
            </a:pPr>
            <a:endParaRPr lang="it-IT" sz="800" b="1" dirty="0" smtClean="0"/>
          </a:p>
          <a:p>
            <a:pPr eaLnBrk="1" fontAlgn="auto" hangingPunct="1">
              <a:lnSpc>
                <a:spcPct val="90000"/>
              </a:lnSpc>
              <a:spcAft>
                <a:spcPts val="0"/>
              </a:spcAft>
              <a:buFont typeface="Arial" panose="020B0604020202020204" pitchFamily="34" charset="0"/>
              <a:buChar char="•"/>
              <a:defRPr/>
            </a:pPr>
            <a:r>
              <a:rPr lang="it-IT" sz="3600" b="1" dirty="0" smtClean="0"/>
              <a:t>Conversione</a:t>
            </a:r>
          </a:p>
          <a:p>
            <a:pPr eaLnBrk="1" fontAlgn="auto" hangingPunct="1">
              <a:lnSpc>
                <a:spcPct val="90000"/>
              </a:lnSpc>
              <a:spcAft>
                <a:spcPts val="0"/>
              </a:spcAft>
              <a:buFont typeface="Arial" panose="020B0604020202020204" pitchFamily="34" charset="0"/>
              <a:buChar char="•"/>
              <a:defRPr/>
            </a:pPr>
            <a:r>
              <a:rPr lang="it-IT" sz="3600" b="1" dirty="0" smtClean="0"/>
              <a:t>Percorso spirituale  personale e di coppia</a:t>
            </a:r>
          </a:p>
          <a:p>
            <a:pPr marL="0" indent="0" eaLnBrk="1" fontAlgn="auto" hangingPunct="1">
              <a:lnSpc>
                <a:spcPct val="90000"/>
              </a:lnSpc>
              <a:spcAft>
                <a:spcPts val="0"/>
              </a:spcAft>
              <a:buFontTx/>
              <a:buNone/>
              <a:defRPr/>
            </a:pPr>
            <a:endParaRPr lang="it-IT" sz="1050" b="1" dirty="0" smtClean="0"/>
          </a:p>
          <a:p>
            <a:pPr eaLnBrk="1" fontAlgn="auto" hangingPunct="1">
              <a:lnSpc>
                <a:spcPct val="90000"/>
              </a:lnSpc>
              <a:spcAft>
                <a:spcPts val="0"/>
              </a:spcAft>
              <a:buFont typeface="Arial" panose="020B0604020202020204" pitchFamily="34" charset="0"/>
              <a:buChar char="•"/>
              <a:defRPr/>
            </a:pPr>
            <a:r>
              <a:rPr lang="it-IT" sz="3600" b="1" dirty="0" smtClean="0"/>
              <a:t>Ascolto Parola di Dio</a:t>
            </a:r>
          </a:p>
          <a:p>
            <a:pPr eaLnBrk="1" fontAlgn="auto" hangingPunct="1">
              <a:lnSpc>
                <a:spcPct val="90000"/>
              </a:lnSpc>
              <a:spcAft>
                <a:spcPts val="0"/>
              </a:spcAft>
              <a:buFont typeface="Arial" panose="020B0604020202020204" pitchFamily="34" charset="0"/>
              <a:buChar char="•"/>
              <a:defRPr/>
            </a:pPr>
            <a:r>
              <a:rPr lang="it-IT" sz="3600" b="1" dirty="0" smtClean="0"/>
              <a:t>Partecipazione alla liturgia e preghiera della chiesa</a:t>
            </a:r>
          </a:p>
          <a:p>
            <a:pPr eaLnBrk="1" fontAlgn="auto" hangingPunct="1">
              <a:lnSpc>
                <a:spcPct val="90000"/>
              </a:lnSpc>
              <a:spcAft>
                <a:spcPts val="0"/>
              </a:spcAft>
              <a:buFont typeface="Arial" panose="020B0604020202020204" pitchFamily="34" charset="0"/>
              <a:buChar char="•"/>
              <a:defRPr/>
            </a:pPr>
            <a:r>
              <a:rPr lang="it-IT" sz="3600" b="1" dirty="0" smtClean="0"/>
              <a:t>Vita di carità e castità</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bwMode="auto">
          <a:xfrm>
            <a:off x="1835150" y="476250"/>
            <a:ext cx="6985000" cy="1325563"/>
          </a:xfrm>
        </p:spPr>
        <p:txBody>
          <a:bodyPr wrap="square" numCol="1" compatLnSpc="1">
            <a:prstTxWarp prst="textNoShape">
              <a:avLst/>
            </a:prstTxWarp>
          </a:bodyPr>
          <a:lstStyle/>
          <a:p>
            <a:pPr algn="ctr" eaLnBrk="1" fontAlgn="auto" hangingPunct="1">
              <a:spcAft>
                <a:spcPts val="0"/>
              </a:spcAft>
              <a:defRPr/>
            </a:pPr>
            <a:r>
              <a:rPr lang="it-IT" altLang="it-IT" sz="5400" dirty="0" smtClean="0">
                <a:solidFill>
                  <a:srgbClr val="FFFF00"/>
                </a:solidFill>
              </a:rPr>
              <a:t>Le scelte fondanti</a:t>
            </a:r>
          </a:p>
        </p:txBody>
      </p:sp>
      <p:sp>
        <p:nvSpPr>
          <p:cNvPr id="30723" name="Rectangle 3"/>
          <p:cNvSpPr>
            <a:spLocks noGrp="1" noChangeArrowheads="1"/>
          </p:cNvSpPr>
          <p:nvPr>
            <p:ph type="subTitle" idx="1"/>
          </p:nvPr>
        </p:nvSpPr>
        <p:spPr>
          <a:xfrm>
            <a:off x="2124075" y="2060575"/>
            <a:ext cx="6696075" cy="4464050"/>
          </a:xfrm>
        </p:spPr>
        <p:txBody>
          <a:bodyPr rtlCol="0">
            <a:normAutofit lnSpcReduction="10000"/>
          </a:bodyPr>
          <a:lstStyle/>
          <a:p>
            <a:pPr eaLnBrk="1" fontAlgn="auto" hangingPunct="1">
              <a:spcAft>
                <a:spcPts val="0"/>
              </a:spcAft>
              <a:buFontTx/>
              <a:buChar char="•"/>
              <a:defRPr/>
            </a:pPr>
            <a:r>
              <a:rPr lang="it-IT" altLang="it-IT" sz="3600" b="1" dirty="0" smtClean="0">
                <a:solidFill>
                  <a:schemeClr val="bg1"/>
                </a:solidFill>
              </a:rPr>
              <a:t>  	</a:t>
            </a:r>
            <a:r>
              <a:rPr lang="it-IT" altLang="it-IT" sz="4400" b="1" dirty="0" smtClean="0">
                <a:solidFill>
                  <a:schemeClr val="bg1"/>
                </a:solidFill>
              </a:rPr>
              <a:t>contesto ecclesiale</a:t>
            </a:r>
          </a:p>
          <a:p>
            <a:pPr eaLnBrk="1" fontAlgn="auto" hangingPunct="1">
              <a:spcBef>
                <a:spcPct val="30000"/>
              </a:spcBef>
              <a:spcAft>
                <a:spcPts val="0"/>
              </a:spcAft>
              <a:buFontTx/>
              <a:buChar char="•"/>
              <a:defRPr/>
            </a:pPr>
            <a:r>
              <a:rPr lang="it-IT" altLang="it-IT" sz="4400" b="1" dirty="0" smtClean="0">
                <a:solidFill>
                  <a:schemeClr val="bg1"/>
                </a:solidFill>
              </a:rPr>
              <a:t>    contesto       	sacramentale</a:t>
            </a:r>
          </a:p>
          <a:p>
            <a:pPr eaLnBrk="1" fontAlgn="auto" hangingPunct="1">
              <a:spcBef>
                <a:spcPct val="30000"/>
              </a:spcBef>
              <a:spcAft>
                <a:spcPts val="0"/>
              </a:spcAft>
              <a:buFontTx/>
              <a:buChar char="•"/>
              <a:defRPr/>
            </a:pPr>
            <a:r>
              <a:rPr lang="it-IT" altLang="it-IT" sz="4400" b="1" dirty="0" smtClean="0">
                <a:solidFill>
                  <a:schemeClr val="bg1"/>
                </a:solidFill>
              </a:rPr>
              <a:t> 	contesto 	esistenziale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bwMode="auto">
          <a:xfrm>
            <a:off x="1763713" y="476250"/>
            <a:ext cx="6905625" cy="1433513"/>
          </a:xfrm>
        </p:spPr>
        <p:txBody>
          <a:bodyPr wrap="square" numCol="1" compatLnSpc="1">
            <a:prstTxWarp prst="textNoShape">
              <a:avLst/>
            </a:prstTxWarp>
          </a:bodyPr>
          <a:lstStyle/>
          <a:p>
            <a:pPr eaLnBrk="1" fontAlgn="auto" hangingPunct="1">
              <a:spcAft>
                <a:spcPts val="0"/>
              </a:spcAft>
              <a:defRPr/>
            </a:pPr>
            <a:r>
              <a:rPr lang="it-IT" altLang="it-IT" sz="5400" dirty="0" smtClean="0">
                <a:solidFill>
                  <a:srgbClr val="FFFF00"/>
                </a:solidFill>
              </a:rPr>
              <a:t>contesto ecclesiale </a:t>
            </a:r>
          </a:p>
        </p:txBody>
      </p:sp>
      <p:sp>
        <p:nvSpPr>
          <p:cNvPr id="57347" name="Rectangle 3"/>
          <p:cNvSpPr>
            <a:spLocks noGrp="1" noChangeArrowheads="1"/>
          </p:cNvSpPr>
          <p:nvPr>
            <p:ph type="subTitle" idx="1"/>
          </p:nvPr>
        </p:nvSpPr>
        <p:spPr>
          <a:xfrm>
            <a:off x="2195513" y="2492375"/>
            <a:ext cx="6769100" cy="3960813"/>
          </a:xfrm>
        </p:spPr>
        <p:txBody>
          <a:bodyPr rtlCol="0">
            <a:normAutofit fontScale="70000" lnSpcReduction="20000"/>
          </a:bodyPr>
          <a:lstStyle/>
          <a:p>
            <a:pPr eaLnBrk="1" fontAlgn="auto" hangingPunct="1">
              <a:spcAft>
                <a:spcPts val="0"/>
              </a:spcAft>
              <a:buFontTx/>
              <a:buChar char="•"/>
              <a:defRPr/>
            </a:pPr>
            <a:r>
              <a:rPr lang="it-IT" altLang="it-IT" sz="3600" b="1" dirty="0" smtClean="0">
                <a:solidFill>
                  <a:schemeClr val="bg1"/>
                </a:solidFill>
              </a:rPr>
              <a:t> </a:t>
            </a:r>
            <a:r>
              <a:rPr lang="it-IT" altLang="it-IT" sz="4600" b="1" dirty="0" smtClean="0">
                <a:solidFill>
                  <a:schemeClr val="bg1"/>
                </a:solidFill>
              </a:rPr>
              <a:t>una comunità cristiana presente e attiva</a:t>
            </a:r>
          </a:p>
          <a:p>
            <a:pPr eaLnBrk="1" fontAlgn="auto" hangingPunct="1">
              <a:spcAft>
                <a:spcPts val="0"/>
              </a:spcAft>
              <a:buFontTx/>
              <a:buChar char="•"/>
              <a:defRPr/>
            </a:pPr>
            <a:r>
              <a:rPr lang="it-IT" altLang="it-IT" sz="4600" b="1" dirty="0" smtClean="0">
                <a:solidFill>
                  <a:schemeClr val="bg1"/>
                </a:solidFill>
              </a:rPr>
              <a:t> i fidanzati accolti ed inseriti in essa</a:t>
            </a:r>
            <a:endParaRPr lang="it-IT" altLang="it-IT" sz="4000" b="1" dirty="0" smtClean="0">
              <a:solidFill>
                <a:schemeClr val="bg1"/>
              </a:solidFill>
            </a:endParaRPr>
          </a:p>
          <a:p>
            <a:pPr eaLnBrk="1" fontAlgn="auto" hangingPunct="1">
              <a:spcAft>
                <a:spcPts val="0"/>
              </a:spcAft>
              <a:buFontTx/>
              <a:buChar char="•"/>
              <a:defRPr/>
            </a:pPr>
            <a:r>
              <a:rPr lang="it-IT" altLang="it-IT" sz="4600" b="1" dirty="0" smtClean="0">
                <a:solidFill>
                  <a:schemeClr val="bg1"/>
                </a:solidFill>
              </a:rPr>
              <a:t> un gruppo di accompagnamento espressione della comunità</a:t>
            </a:r>
            <a:endParaRPr lang="it-IT" altLang="it-IT" sz="5100" b="1"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down)">
                                      <p:cBhvr>
                                        <p:cTn id="7" dur="580">
                                          <p:stCondLst>
                                            <p:cond delay="0"/>
                                          </p:stCondLst>
                                        </p:cTn>
                                        <p:tgtEl>
                                          <p:spTgt spid="57347">
                                            <p:txEl>
                                              <p:pRg st="0" end="0"/>
                                            </p:txEl>
                                          </p:spTgt>
                                        </p:tgtEl>
                                      </p:cBhvr>
                                    </p:animEffect>
                                    <p:anim calcmode="lin" valueType="num">
                                      <p:cBhvr>
                                        <p:cTn id="8" dur="1822" tmFilter="0,0; 0.14,0.36; 0.43,0.73; 0.71,0.91; 1.0,1.0">
                                          <p:stCondLst>
                                            <p:cond delay="0"/>
                                          </p:stCondLst>
                                        </p:cTn>
                                        <p:tgtEl>
                                          <p:spTgt spid="5734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34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34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34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34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7347">
                                            <p:txEl>
                                              <p:pRg st="0" end="0"/>
                                            </p:txEl>
                                          </p:spTgt>
                                        </p:tgtEl>
                                      </p:cBhvr>
                                      <p:to x="100000" y="60000"/>
                                    </p:animScale>
                                    <p:animScale>
                                      <p:cBhvr>
                                        <p:cTn id="14" dur="166" decel="50000">
                                          <p:stCondLst>
                                            <p:cond delay="676"/>
                                          </p:stCondLst>
                                        </p:cTn>
                                        <p:tgtEl>
                                          <p:spTgt spid="57347">
                                            <p:txEl>
                                              <p:pRg st="0" end="0"/>
                                            </p:txEl>
                                          </p:spTgt>
                                        </p:tgtEl>
                                      </p:cBhvr>
                                      <p:to x="100000" y="100000"/>
                                    </p:animScale>
                                    <p:animScale>
                                      <p:cBhvr>
                                        <p:cTn id="15" dur="26">
                                          <p:stCondLst>
                                            <p:cond delay="1312"/>
                                          </p:stCondLst>
                                        </p:cTn>
                                        <p:tgtEl>
                                          <p:spTgt spid="57347">
                                            <p:txEl>
                                              <p:pRg st="0" end="0"/>
                                            </p:txEl>
                                          </p:spTgt>
                                        </p:tgtEl>
                                      </p:cBhvr>
                                      <p:to x="100000" y="80000"/>
                                    </p:animScale>
                                    <p:animScale>
                                      <p:cBhvr>
                                        <p:cTn id="16" dur="166" decel="50000">
                                          <p:stCondLst>
                                            <p:cond delay="1338"/>
                                          </p:stCondLst>
                                        </p:cTn>
                                        <p:tgtEl>
                                          <p:spTgt spid="57347">
                                            <p:txEl>
                                              <p:pRg st="0" end="0"/>
                                            </p:txEl>
                                          </p:spTgt>
                                        </p:tgtEl>
                                      </p:cBhvr>
                                      <p:to x="100000" y="100000"/>
                                    </p:animScale>
                                    <p:animScale>
                                      <p:cBhvr>
                                        <p:cTn id="17" dur="26">
                                          <p:stCondLst>
                                            <p:cond delay="1642"/>
                                          </p:stCondLst>
                                        </p:cTn>
                                        <p:tgtEl>
                                          <p:spTgt spid="57347">
                                            <p:txEl>
                                              <p:pRg st="0" end="0"/>
                                            </p:txEl>
                                          </p:spTgt>
                                        </p:tgtEl>
                                      </p:cBhvr>
                                      <p:to x="100000" y="90000"/>
                                    </p:animScale>
                                    <p:animScale>
                                      <p:cBhvr>
                                        <p:cTn id="18" dur="166" decel="50000">
                                          <p:stCondLst>
                                            <p:cond delay="1668"/>
                                          </p:stCondLst>
                                        </p:cTn>
                                        <p:tgtEl>
                                          <p:spTgt spid="57347">
                                            <p:txEl>
                                              <p:pRg st="0" end="0"/>
                                            </p:txEl>
                                          </p:spTgt>
                                        </p:tgtEl>
                                      </p:cBhvr>
                                      <p:to x="100000" y="100000"/>
                                    </p:animScale>
                                    <p:animScale>
                                      <p:cBhvr>
                                        <p:cTn id="19" dur="26">
                                          <p:stCondLst>
                                            <p:cond delay="1808"/>
                                          </p:stCondLst>
                                        </p:cTn>
                                        <p:tgtEl>
                                          <p:spTgt spid="57347">
                                            <p:txEl>
                                              <p:pRg st="0" end="0"/>
                                            </p:txEl>
                                          </p:spTgt>
                                        </p:tgtEl>
                                      </p:cBhvr>
                                      <p:to x="100000" y="95000"/>
                                    </p:animScale>
                                    <p:animScale>
                                      <p:cBhvr>
                                        <p:cTn id="20" dur="166" decel="50000">
                                          <p:stCondLst>
                                            <p:cond delay="1834"/>
                                          </p:stCondLst>
                                        </p:cTn>
                                        <p:tgtEl>
                                          <p:spTgt spid="57347">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57347">
                                            <p:txEl>
                                              <p:pRg st="1" end="1"/>
                                            </p:txEl>
                                          </p:spTgt>
                                        </p:tgtEl>
                                        <p:attrNameLst>
                                          <p:attrName>style.visibility</p:attrName>
                                        </p:attrNameLst>
                                      </p:cBhvr>
                                      <p:to>
                                        <p:strVal val="visible"/>
                                      </p:to>
                                    </p:set>
                                    <p:animEffect transition="in" filter="wipe(down)">
                                      <p:cBhvr>
                                        <p:cTn id="25" dur="580">
                                          <p:stCondLst>
                                            <p:cond delay="0"/>
                                          </p:stCondLst>
                                        </p:cTn>
                                        <p:tgtEl>
                                          <p:spTgt spid="57347">
                                            <p:txEl>
                                              <p:pRg st="1" end="1"/>
                                            </p:txEl>
                                          </p:spTgt>
                                        </p:tgtEl>
                                      </p:cBhvr>
                                    </p:animEffect>
                                    <p:anim calcmode="lin" valueType="num">
                                      <p:cBhvr>
                                        <p:cTn id="26" dur="1822" tmFilter="0,0; 0.14,0.36; 0.43,0.73; 0.71,0.91; 1.0,1.0">
                                          <p:stCondLst>
                                            <p:cond delay="0"/>
                                          </p:stCondLst>
                                        </p:cTn>
                                        <p:tgtEl>
                                          <p:spTgt spid="5734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734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734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734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734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7347">
                                            <p:txEl>
                                              <p:pRg st="1" end="1"/>
                                            </p:txEl>
                                          </p:spTgt>
                                        </p:tgtEl>
                                      </p:cBhvr>
                                      <p:to x="100000" y="60000"/>
                                    </p:animScale>
                                    <p:animScale>
                                      <p:cBhvr>
                                        <p:cTn id="32" dur="166" decel="50000">
                                          <p:stCondLst>
                                            <p:cond delay="676"/>
                                          </p:stCondLst>
                                        </p:cTn>
                                        <p:tgtEl>
                                          <p:spTgt spid="57347">
                                            <p:txEl>
                                              <p:pRg st="1" end="1"/>
                                            </p:txEl>
                                          </p:spTgt>
                                        </p:tgtEl>
                                      </p:cBhvr>
                                      <p:to x="100000" y="100000"/>
                                    </p:animScale>
                                    <p:animScale>
                                      <p:cBhvr>
                                        <p:cTn id="33" dur="26">
                                          <p:stCondLst>
                                            <p:cond delay="1312"/>
                                          </p:stCondLst>
                                        </p:cTn>
                                        <p:tgtEl>
                                          <p:spTgt spid="57347">
                                            <p:txEl>
                                              <p:pRg st="1" end="1"/>
                                            </p:txEl>
                                          </p:spTgt>
                                        </p:tgtEl>
                                      </p:cBhvr>
                                      <p:to x="100000" y="80000"/>
                                    </p:animScale>
                                    <p:animScale>
                                      <p:cBhvr>
                                        <p:cTn id="34" dur="166" decel="50000">
                                          <p:stCondLst>
                                            <p:cond delay="1338"/>
                                          </p:stCondLst>
                                        </p:cTn>
                                        <p:tgtEl>
                                          <p:spTgt spid="57347">
                                            <p:txEl>
                                              <p:pRg st="1" end="1"/>
                                            </p:txEl>
                                          </p:spTgt>
                                        </p:tgtEl>
                                      </p:cBhvr>
                                      <p:to x="100000" y="100000"/>
                                    </p:animScale>
                                    <p:animScale>
                                      <p:cBhvr>
                                        <p:cTn id="35" dur="26">
                                          <p:stCondLst>
                                            <p:cond delay="1642"/>
                                          </p:stCondLst>
                                        </p:cTn>
                                        <p:tgtEl>
                                          <p:spTgt spid="57347">
                                            <p:txEl>
                                              <p:pRg st="1" end="1"/>
                                            </p:txEl>
                                          </p:spTgt>
                                        </p:tgtEl>
                                      </p:cBhvr>
                                      <p:to x="100000" y="90000"/>
                                    </p:animScale>
                                    <p:animScale>
                                      <p:cBhvr>
                                        <p:cTn id="36" dur="166" decel="50000">
                                          <p:stCondLst>
                                            <p:cond delay="1668"/>
                                          </p:stCondLst>
                                        </p:cTn>
                                        <p:tgtEl>
                                          <p:spTgt spid="57347">
                                            <p:txEl>
                                              <p:pRg st="1" end="1"/>
                                            </p:txEl>
                                          </p:spTgt>
                                        </p:tgtEl>
                                      </p:cBhvr>
                                      <p:to x="100000" y="100000"/>
                                    </p:animScale>
                                    <p:animScale>
                                      <p:cBhvr>
                                        <p:cTn id="37" dur="26">
                                          <p:stCondLst>
                                            <p:cond delay="1808"/>
                                          </p:stCondLst>
                                        </p:cTn>
                                        <p:tgtEl>
                                          <p:spTgt spid="57347">
                                            <p:txEl>
                                              <p:pRg st="1" end="1"/>
                                            </p:txEl>
                                          </p:spTgt>
                                        </p:tgtEl>
                                      </p:cBhvr>
                                      <p:to x="100000" y="95000"/>
                                    </p:animScale>
                                    <p:animScale>
                                      <p:cBhvr>
                                        <p:cTn id="38" dur="166" decel="50000">
                                          <p:stCondLst>
                                            <p:cond delay="1834"/>
                                          </p:stCondLst>
                                        </p:cTn>
                                        <p:tgtEl>
                                          <p:spTgt spid="57347">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57347">
                                            <p:txEl>
                                              <p:pRg st="2" end="2"/>
                                            </p:txEl>
                                          </p:spTgt>
                                        </p:tgtEl>
                                        <p:attrNameLst>
                                          <p:attrName>style.visibility</p:attrName>
                                        </p:attrNameLst>
                                      </p:cBhvr>
                                      <p:to>
                                        <p:strVal val="visible"/>
                                      </p:to>
                                    </p:set>
                                    <p:animEffect transition="in" filter="wipe(down)">
                                      <p:cBhvr>
                                        <p:cTn id="43" dur="580">
                                          <p:stCondLst>
                                            <p:cond delay="0"/>
                                          </p:stCondLst>
                                        </p:cTn>
                                        <p:tgtEl>
                                          <p:spTgt spid="57347">
                                            <p:txEl>
                                              <p:pRg st="2" end="2"/>
                                            </p:txEl>
                                          </p:spTgt>
                                        </p:tgtEl>
                                      </p:cBhvr>
                                    </p:animEffect>
                                    <p:anim calcmode="lin" valueType="num">
                                      <p:cBhvr>
                                        <p:cTn id="44" dur="1822" tmFilter="0,0; 0.14,0.36; 0.43,0.73; 0.71,0.91; 1.0,1.0">
                                          <p:stCondLst>
                                            <p:cond delay="0"/>
                                          </p:stCondLst>
                                        </p:cTn>
                                        <p:tgtEl>
                                          <p:spTgt spid="5734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734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734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734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734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7347">
                                            <p:txEl>
                                              <p:pRg st="2" end="2"/>
                                            </p:txEl>
                                          </p:spTgt>
                                        </p:tgtEl>
                                      </p:cBhvr>
                                      <p:to x="100000" y="60000"/>
                                    </p:animScale>
                                    <p:animScale>
                                      <p:cBhvr>
                                        <p:cTn id="50" dur="166" decel="50000">
                                          <p:stCondLst>
                                            <p:cond delay="676"/>
                                          </p:stCondLst>
                                        </p:cTn>
                                        <p:tgtEl>
                                          <p:spTgt spid="57347">
                                            <p:txEl>
                                              <p:pRg st="2" end="2"/>
                                            </p:txEl>
                                          </p:spTgt>
                                        </p:tgtEl>
                                      </p:cBhvr>
                                      <p:to x="100000" y="100000"/>
                                    </p:animScale>
                                    <p:animScale>
                                      <p:cBhvr>
                                        <p:cTn id="51" dur="26">
                                          <p:stCondLst>
                                            <p:cond delay="1312"/>
                                          </p:stCondLst>
                                        </p:cTn>
                                        <p:tgtEl>
                                          <p:spTgt spid="57347">
                                            <p:txEl>
                                              <p:pRg st="2" end="2"/>
                                            </p:txEl>
                                          </p:spTgt>
                                        </p:tgtEl>
                                      </p:cBhvr>
                                      <p:to x="100000" y="80000"/>
                                    </p:animScale>
                                    <p:animScale>
                                      <p:cBhvr>
                                        <p:cTn id="52" dur="166" decel="50000">
                                          <p:stCondLst>
                                            <p:cond delay="1338"/>
                                          </p:stCondLst>
                                        </p:cTn>
                                        <p:tgtEl>
                                          <p:spTgt spid="57347">
                                            <p:txEl>
                                              <p:pRg st="2" end="2"/>
                                            </p:txEl>
                                          </p:spTgt>
                                        </p:tgtEl>
                                      </p:cBhvr>
                                      <p:to x="100000" y="100000"/>
                                    </p:animScale>
                                    <p:animScale>
                                      <p:cBhvr>
                                        <p:cTn id="53" dur="26">
                                          <p:stCondLst>
                                            <p:cond delay="1642"/>
                                          </p:stCondLst>
                                        </p:cTn>
                                        <p:tgtEl>
                                          <p:spTgt spid="57347">
                                            <p:txEl>
                                              <p:pRg st="2" end="2"/>
                                            </p:txEl>
                                          </p:spTgt>
                                        </p:tgtEl>
                                      </p:cBhvr>
                                      <p:to x="100000" y="90000"/>
                                    </p:animScale>
                                    <p:animScale>
                                      <p:cBhvr>
                                        <p:cTn id="54" dur="166" decel="50000">
                                          <p:stCondLst>
                                            <p:cond delay="1668"/>
                                          </p:stCondLst>
                                        </p:cTn>
                                        <p:tgtEl>
                                          <p:spTgt spid="57347">
                                            <p:txEl>
                                              <p:pRg st="2" end="2"/>
                                            </p:txEl>
                                          </p:spTgt>
                                        </p:tgtEl>
                                      </p:cBhvr>
                                      <p:to x="100000" y="100000"/>
                                    </p:animScale>
                                    <p:animScale>
                                      <p:cBhvr>
                                        <p:cTn id="55" dur="26">
                                          <p:stCondLst>
                                            <p:cond delay="1808"/>
                                          </p:stCondLst>
                                        </p:cTn>
                                        <p:tgtEl>
                                          <p:spTgt spid="57347">
                                            <p:txEl>
                                              <p:pRg st="2" end="2"/>
                                            </p:txEl>
                                          </p:spTgt>
                                        </p:tgtEl>
                                      </p:cBhvr>
                                      <p:to x="100000" y="95000"/>
                                    </p:animScale>
                                    <p:animScale>
                                      <p:cBhvr>
                                        <p:cTn id="56" dur="166" decel="50000">
                                          <p:stCondLst>
                                            <p:cond delay="1834"/>
                                          </p:stCondLst>
                                        </p:cTn>
                                        <p:tgtEl>
                                          <p:spTgt spid="5734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bwMode="auto">
          <a:xfrm>
            <a:off x="1476375" y="476250"/>
            <a:ext cx="7485063" cy="1368425"/>
          </a:xfrm>
        </p:spPr>
        <p:txBody>
          <a:bodyPr wrap="square" numCol="1" compatLnSpc="1">
            <a:prstTxWarp prst="textNoShape">
              <a:avLst/>
            </a:prstTxWarp>
            <a:normAutofit fontScale="90000"/>
          </a:bodyPr>
          <a:lstStyle/>
          <a:p>
            <a:pPr eaLnBrk="1" fontAlgn="auto" hangingPunct="1">
              <a:spcAft>
                <a:spcPts val="0"/>
              </a:spcAft>
              <a:defRPr/>
            </a:pPr>
            <a:r>
              <a:rPr lang="it-IT" altLang="it-IT" sz="5400" dirty="0" smtClean="0">
                <a:solidFill>
                  <a:srgbClr val="FFFF00"/>
                </a:solidFill>
              </a:rPr>
              <a:t>contesto</a:t>
            </a:r>
            <a:r>
              <a:rPr lang="it-IT" altLang="it-IT" dirty="0" smtClean="0">
                <a:solidFill>
                  <a:srgbClr val="FFFF00"/>
                </a:solidFill>
              </a:rPr>
              <a:t> </a:t>
            </a:r>
            <a:r>
              <a:rPr lang="it-IT" altLang="it-IT" sz="5400" dirty="0" smtClean="0">
                <a:solidFill>
                  <a:srgbClr val="FFFF00"/>
                </a:solidFill>
              </a:rPr>
              <a:t>sacramentale</a:t>
            </a:r>
            <a:endParaRPr lang="it-IT" altLang="it-IT" dirty="0" smtClean="0">
              <a:solidFill>
                <a:srgbClr val="FFFF00"/>
              </a:solidFill>
            </a:endParaRPr>
          </a:p>
        </p:txBody>
      </p:sp>
      <p:sp>
        <p:nvSpPr>
          <p:cNvPr id="61443" name="Rectangle 3"/>
          <p:cNvSpPr>
            <a:spLocks noGrp="1" noChangeArrowheads="1"/>
          </p:cNvSpPr>
          <p:nvPr>
            <p:ph type="subTitle" idx="1"/>
          </p:nvPr>
        </p:nvSpPr>
        <p:spPr>
          <a:xfrm>
            <a:off x="2411413" y="2133600"/>
            <a:ext cx="6264275" cy="3384550"/>
          </a:xfrm>
        </p:spPr>
        <p:txBody>
          <a:bodyPr rtlCol="0">
            <a:normAutofit fontScale="92500" lnSpcReduction="20000"/>
          </a:bodyPr>
          <a:lstStyle/>
          <a:p>
            <a:pPr eaLnBrk="1" fontAlgn="auto" hangingPunct="1">
              <a:spcAft>
                <a:spcPts val="0"/>
              </a:spcAft>
              <a:buFontTx/>
              <a:buChar char="•"/>
              <a:defRPr/>
            </a:pPr>
            <a:r>
              <a:rPr lang="it-IT" altLang="it-IT" sz="3600" b="1" dirty="0" smtClean="0">
                <a:solidFill>
                  <a:schemeClr val="bg1"/>
                </a:solidFill>
              </a:rPr>
              <a:t>L’Assemblea domenicale come strada maestra</a:t>
            </a:r>
          </a:p>
          <a:p>
            <a:pPr eaLnBrk="1" fontAlgn="auto" hangingPunct="1">
              <a:spcAft>
                <a:spcPts val="0"/>
              </a:spcAft>
              <a:buFontTx/>
              <a:buChar char="•"/>
              <a:defRPr/>
            </a:pPr>
            <a:endParaRPr lang="it-IT" altLang="it-IT" sz="3600" b="1" dirty="0" smtClean="0">
              <a:solidFill>
                <a:schemeClr val="bg1"/>
              </a:solidFill>
            </a:endParaRPr>
          </a:p>
          <a:p>
            <a:pPr eaLnBrk="1" fontAlgn="auto" hangingPunct="1">
              <a:spcAft>
                <a:spcPts val="0"/>
              </a:spcAft>
              <a:buFontTx/>
              <a:buChar char="•"/>
              <a:defRPr/>
            </a:pPr>
            <a:r>
              <a:rPr lang="it-IT" altLang="it-IT" sz="3600" b="1" dirty="0" smtClean="0">
                <a:solidFill>
                  <a:schemeClr val="bg1"/>
                </a:solidFill>
              </a:rPr>
              <a:t> L’Eucaristia fonte del matrimonio cristiano  e risorsa per la vita di coppia.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circle(in)">
                                      <p:cBhvr>
                                        <p:cTn id="7" dur="20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circle(in)">
                                      <p:cBhvr>
                                        <p:cTn id="12" dur="2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bwMode="auto">
          <a:xfrm>
            <a:off x="1512888" y="-242888"/>
            <a:ext cx="7416800" cy="1801813"/>
          </a:xfrm>
        </p:spPr>
        <p:txBody>
          <a:bodyPr wrap="square" numCol="1" compatLnSpc="1">
            <a:prstTxWarp prst="textNoShape">
              <a:avLst/>
            </a:prstTxWarp>
          </a:bodyPr>
          <a:lstStyle/>
          <a:p>
            <a:pPr eaLnBrk="1" fontAlgn="auto" hangingPunct="1">
              <a:spcAft>
                <a:spcPts val="0"/>
              </a:spcAft>
              <a:defRPr/>
            </a:pPr>
            <a:r>
              <a:rPr lang="it-IT" altLang="it-IT" sz="5400" dirty="0" smtClean="0">
                <a:solidFill>
                  <a:srgbClr val="FFFF00"/>
                </a:solidFill>
              </a:rPr>
              <a:t>contesto esistenziale</a:t>
            </a:r>
          </a:p>
        </p:txBody>
      </p:sp>
      <p:sp>
        <p:nvSpPr>
          <p:cNvPr id="36867" name="Rectangle 3"/>
          <p:cNvSpPr>
            <a:spLocks noGrp="1" noChangeArrowheads="1"/>
          </p:cNvSpPr>
          <p:nvPr>
            <p:ph type="subTitle" idx="1"/>
          </p:nvPr>
        </p:nvSpPr>
        <p:spPr>
          <a:xfrm>
            <a:off x="2124075" y="1773238"/>
            <a:ext cx="6840538" cy="4751387"/>
          </a:xfrm>
        </p:spPr>
        <p:txBody>
          <a:bodyPr rtlCol="0"/>
          <a:lstStyle/>
          <a:p>
            <a:pPr eaLnBrk="1" fontAlgn="auto" hangingPunct="1">
              <a:spcAft>
                <a:spcPts val="0"/>
              </a:spcAft>
              <a:buFont typeface="Arial" panose="020B0604020202020204" pitchFamily="34" charset="0"/>
              <a:buNone/>
              <a:defRPr/>
            </a:pPr>
            <a:r>
              <a:rPr lang="it-IT" altLang="it-IT" sz="3600" b="1" dirty="0" smtClean="0">
                <a:solidFill>
                  <a:schemeClr val="bg1"/>
                </a:solidFill>
              </a:rPr>
              <a:t>I fidanzati protagonisti:</a:t>
            </a:r>
          </a:p>
          <a:p>
            <a:pPr eaLnBrk="1" fontAlgn="auto" hangingPunct="1">
              <a:spcAft>
                <a:spcPts val="0"/>
              </a:spcAft>
              <a:buFontTx/>
              <a:buChar char="•"/>
              <a:defRPr/>
            </a:pPr>
            <a:r>
              <a:rPr lang="it-IT" altLang="it-IT" sz="3200" b="1" dirty="0" smtClean="0">
                <a:solidFill>
                  <a:schemeClr val="bg1"/>
                </a:solidFill>
              </a:rPr>
              <a:t> conoscenza-accoglienza dei fidanzati</a:t>
            </a:r>
          </a:p>
          <a:p>
            <a:pPr eaLnBrk="1" fontAlgn="auto" hangingPunct="1">
              <a:spcAft>
                <a:spcPts val="0"/>
              </a:spcAft>
              <a:buFontTx/>
              <a:buChar char="•"/>
              <a:defRPr/>
            </a:pPr>
            <a:r>
              <a:rPr lang="it-IT" altLang="it-IT" sz="3200" b="1" dirty="0" smtClean="0">
                <a:solidFill>
                  <a:schemeClr val="bg1"/>
                </a:solidFill>
              </a:rPr>
              <a:t> dialogo di coppia </a:t>
            </a:r>
          </a:p>
          <a:p>
            <a:pPr eaLnBrk="1" fontAlgn="auto" hangingPunct="1">
              <a:spcAft>
                <a:spcPts val="0"/>
              </a:spcAft>
              <a:buFontTx/>
              <a:buChar char="•"/>
              <a:defRPr/>
            </a:pPr>
            <a:r>
              <a:rPr lang="it-IT" altLang="it-IT" sz="3200" b="1" dirty="0" smtClean="0">
                <a:solidFill>
                  <a:schemeClr val="bg1"/>
                </a:solidFill>
              </a:rPr>
              <a:t> il tempo prolungato è opportunità di crescita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anim calcmode="lin" valueType="num">
                                      <p:cBhvr>
                                        <p:cTn id="8"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 calcmode="lin" valueType="num">
                                      <p:cBhvr additive="base">
                                        <p:cTn id="14"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6867">
                                            <p:txEl>
                                              <p:pRg st="2" end="2"/>
                                            </p:txEl>
                                          </p:spTgt>
                                        </p:tgtEl>
                                        <p:attrNameLst>
                                          <p:attrName>style.visibility</p:attrName>
                                        </p:attrNameLst>
                                      </p:cBhvr>
                                      <p:to>
                                        <p:strVal val="visible"/>
                                      </p:to>
                                    </p:set>
                                    <p:anim calcmode="lin" valueType="num">
                                      <p:cBhvr additive="base">
                                        <p:cTn id="20"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6867">
                                            <p:txEl>
                                              <p:pRg st="3" end="3"/>
                                            </p:txEl>
                                          </p:spTgt>
                                        </p:tgtEl>
                                        <p:attrNameLst>
                                          <p:attrName>style.visibility</p:attrName>
                                        </p:attrNameLst>
                                      </p:cBhvr>
                                      <p:to>
                                        <p:strVal val="visible"/>
                                      </p:to>
                                    </p:set>
                                    <p:animEffect transition="in" filter="fade">
                                      <p:cBhvr>
                                        <p:cTn id="26" dur="1000"/>
                                        <p:tgtEl>
                                          <p:spTgt spid="36867">
                                            <p:txEl>
                                              <p:pRg st="3" end="3"/>
                                            </p:txEl>
                                          </p:spTgt>
                                        </p:tgtEl>
                                      </p:cBhvr>
                                    </p:animEffect>
                                    <p:anim calcmode="lin" valueType="num">
                                      <p:cBhvr>
                                        <p:cTn id="27"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2324100" y="-458788"/>
            <a:ext cx="6049963" cy="2232026"/>
          </a:xfrm>
        </p:spPr>
        <p:txBody>
          <a:bodyPr wrap="square" numCol="1" compatLnSpc="1">
            <a:prstTxWarp prst="textNoShape">
              <a:avLst/>
            </a:prstTxWarp>
          </a:bodyPr>
          <a:lstStyle/>
          <a:p>
            <a:pPr eaLnBrk="1" fontAlgn="auto" hangingPunct="1">
              <a:spcAft>
                <a:spcPts val="0"/>
              </a:spcAft>
              <a:defRPr/>
            </a:pPr>
            <a:r>
              <a:rPr lang="it-IT" altLang="it-IT" sz="5400" smtClean="0">
                <a:solidFill>
                  <a:srgbClr val="FFFF00"/>
                </a:solidFill>
              </a:rPr>
              <a:t>Le scelte fondanti</a:t>
            </a:r>
          </a:p>
        </p:txBody>
      </p:sp>
      <p:sp>
        <p:nvSpPr>
          <p:cNvPr id="38915" name="Rectangle 3"/>
          <p:cNvSpPr>
            <a:spLocks noGrp="1" noChangeArrowheads="1"/>
          </p:cNvSpPr>
          <p:nvPr>
            <p:ph type="subTitle" idx="1"/>
          </p:nvPr>
        </p:nvSpPr>
        <p:spPr>
          <a:xfrm>
            <a:off x="1403350" y="2276475"/>
            <a:ext cx="7580313" cy="3744913"/>
          </a:xfrm>
        </p:spPr>
        <p:txBody>
          <a:bodyPr rtlCol="0">
            <a:normAutofit fontScale="92500"/>
          </a:bodyPr>
          <a:lstStyle/>
          <a:p>
            <a:pPr eaLnBrk="1" fontAlgn="auto" hangingPunct="1">
              <a:spcAft>
                <a:spcPts val="0"/>
              </a:spcAft>
              <a:buFontTx/>
              <a:buChar char="•"/>
              <a:defRPr/>
            </a:pPr>
            <a:r>
              <a:rPr lang="it-IT" altLang="it-IT" sz="2800" b="1" dirty="0" smtClean="0">
                <a:solidFill>
                  <a:schemeClr val="bg1"/>
                </a:solidFill>
              </a:rPr>
              <a:t>  </a:t>
            </a:r>
            <a:r>
              <a:rPr lang="it-IT" altLang="it-IT" sz="3600" b="1" dirty="0" smtClean="0">
                <a:solidFill>
                  <a:schemeClr val="bg1"/>
                </a:solidFill>
              </a:rPr>
              <a:t>un cammino dentro la comunità parrocchiale</a:t>
            </a:r>
          </a:p>
          <a:p>
            <a:pPr eaLnBrk="1" fontAlgn="auto" hangingPunct="1">
              <a:spcBef>
                <a:spcPct val="30000"/>
              </a:spcBef>
              <a:spcAft>
                <a:spcPts val="0"/>
              </a:spcAft>
              <a:buFontTx/>
              <a:buChar char="•"/>
              <a:defRPr/>
            </a:pPr>
            <a:r>
              <a:rPr lang="it-IT" altLang="it-IT" sz="3600" b="1" dirty="0" smtClean="0">
                <a:solidFill>
                  <a:schemeClr val="bg1"/>
                </a:solidFill>
              </a:rPr>
              <a:t>  la partecipazione all’Eucaristia</a:t>
            </a:r>
          </a:p>
          <a:p>
            <a:pPr eaLnBrk="1" fontAlgn="auto" hangingPunct="1">
              <a:spcBef>
                <a:spcPct val="30000"/>
              </a:spcBef>
              <a:spcAft>
                <a:spcPts val="0"/>
              </a:spcAft>
              <a:buFontTx/>
              <a:buChar char="•"/>
              <a:defRPr/>
            </a:pPr>
            <a:r>
              <a:rPr lang="it-IT" altLang="it-IT" sz="3600" b="1" dirty="0" smtClean="0">
                <a:solidFill>
                  <a:schemeClr val="bg1"/>
                </a:solidFill>
              </a:rPr>
              <a:t> un cammino attento alla vita dei      	fidanzati</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891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891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 calcmode="lin" valueType="num">
                                      <p:cBhvr>
                                        <p:cTn id="15" dur="10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891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891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 calcmode="lin" valueType="num">
                                      <p:cBhvr>
                                        <p:cTn id="23" dur="1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891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891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bwMode="auto">
          <a:xfrm>
            <a:off x="1292225" y="373063"/>
            <a:ext cx="7850188" cy="1801812"/>
          </a:xfrm>
        </p:spPr>
        <p:txBody>
          <a:bodyPr wrap="square" numCol="1" compatLnSpc="1">
            <a:prstTxWarp prst="textNoShape">
              <a:avLst/>
            </a:prstTxWarp>
            <a:normAutofit fontScale="90000"/>
          </a:bodyPr>
          <a:lstStyle/>
          <a:p>
            <a:pPr algn="ctr" eaLnBrk="1" fontAlgn="auto" hangingPunct="1">
              <a:spcAft>
                <a:spcPts val="0"/>
              </a:spcAft>
              <a:defRPr/>
            </a:pPr>
            <a:r>
              <a:rPr lang="it-IT" altLang="it-IT" b="1" dirty="0" smtClean="0">
                <a:solidFill>
                  <a:srgbClr val="FFFF03"/>
                </a:solidFill>
              </a:rPr>
              <a:t>Note pratiche</a:t>
            </a:r>
            <a:br>
              <a:rPr lang="it-IT" altLang="it-IT" b="1" dirty="0" smtClean="0">
                <a:solidFill>
                  <a:srgbClr val="FFFF03"/>
                </a:solidFill>
              </a:rPr>
            </a:br>
            <a:r>
              <a:rPr lang="it-IT" altLang="it-IT" b="1" dirty="0" smtClean="0">
                <a:solidFill>
                  <a:srgbClr val="FFFF03"/>
                </a:solidFill>
              </a:rPr>
              <a:t>Un passo che precede e prepara:  </a:t>
            </a:r>
            <a:r>
              <a:rPr lang="it-IT" altLang="it-IT" sz="6000" b="1" dirty="0" smtClean="0">
                <a:solidFill>
                  <a:srgbClr val="FF0000"/>
                </a:solidFill>
              </a:rPr>
              <a:t>l’accoglienza</a:t>
            </a:r>
          </a:p>
        </p:txBody>
      </p:sp>
      <p:sp>
        <p:nvSpPr>
          <p:cNvPr id="2" name="Sottotitolo 1"/>
          <p:cNvSpPr>
            <a:spLocks noGrp="1"/>
          </p:cNvSpPr>
          <p:nvPr>
            <p:ph type="subTitle" idx="1"/>
          </p:nvPr>
        </p:nvSpPr>
        <p:spPr>
          <a:xfrm>
            <a:off x="1331913" y="4346575"/>
            <a:ext cx="4724400" cy="1676400"/>
          </a:xfrm>
        </p:spPr>
        <p:txBody>
          <a:bodyPr rtlCol="0"/>
          <a:lstStyle/>
          <a:p>
            <a:pPr eaLnBrk="1" fontAlgn="auto" hangingPunct="1">
              <a:spcAft>
                <a:spcPts val="0"/>
              </a:spcAft>
              <a:buFont typeface="Arial" panose="020B0604020202020204" pitchFamily="34" charset="0"/>
              <a:buNone/>
              <a:defRPr/>
            </a:pPr>
            <a:endParaRPr lang="it-IT"/>
          </a:p>
        </p:txBody>
      </p:sp>
      <p:sp>
        <p:nvSpPr>
          <p:cNvPr id="39940" name="Text Box 7"/>
          <p:cNvSpPr txBox="1">
            <a:spLocks noChangeArrowheads="1"/>
          </p:cNvSpPr>
          <p:nvPr/>
        </p:nvSpPr>
        <p:spPr bwMode="auto">
          <a:xfrm>
            <a:off x="1835150" y="2898775"/>
            <a:ext cx="7186613" cy="2822575"/>
          </a:xfrm>
          <a:prstGeom prst="rect">
            <a:avLst/>
          </a:prstGeom>
          <a:noFill/>
          <a:ln w="9525">
            <a:noFill/>
            <a:miter lim="800000"/>
            <a:headEnd/>
            <a:tailEnd/>
          </a:ln>
        </p:spPr>
        <p:txBody>
          <a:bodyPr>
            <a:spAutoFit/>
          </a:bodyPr>
          <a:lstStyle/>
          <a:p>
            <a:pPr eaLnBrk="1" hangingPunct="1">
              <a:lnSpc>
                <a:spcPct val="80000"/>
              </a:lnSpc>
            </a:pPr>
            <a:r>
              <a:rPr lang="it-IT" altLang="it-IT" sz="2800" b="1"/>
              <a:t>Non solo un’iscrizione telefonica o due parole col parroco, ma un incontro nella famiglia che accompagnerà il gruppo.</a:t>
            </a:r>
          </a:p>
          <a:p>
            <a:pPr eaLnBrk="1" hangingPunct="1">
              <a:lnSpc>
                <a:spcPct val="80000"/>
              </a:lnSpc>
            </a:pPr>
            <a:endParaRPr lang="it-IT" altLang="it-IT" sz="2800" b="1"/>
          </a:p>
          <a:p>
            <a:pPr eaLnBrk="1" hangingPunct="1">
              <a:lnSpc>
                <a:spcPct val="80000"/>
              </a:lnSpc>
            </a:pPr>
            <a:r>
              <a:rPr lang="it-IT" altLang="it-IT" sz="2800" b="1"/>
              <a:t>Lo scopo è conoscere la storia dei fidanzati, i loro dubbi, le motivazioni, le aspettative, le speranze. Per questo è importante offrire un clima adatto.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bwMode="auto">
          <a:xfrm>
            <a:off x="2916238" y="188913"/>
            <a:ext cx="5553075" cy="1801812"/>
          </a:xfrm>
        </p:spPr>
        <p:txBody>
          <a:bodyPr wrap="square" numCol="1" compatLnSpc="1">
            <a:prstTxWarp prst="textNoShape">
              <a:avLst/>
            </a:prstTxWarp>
            <a:normAutofit fontScale="90000"/>
          </a:bodyPr>
          <a:lstStyle/>
          <a:p>
            <a:pPr eaLnBrk="1" fontAlgn="auto" hangingPunct="1">
              <a:spcAft>
                <a:spcPts val="0"/>
              </a:spcAft>
              <a:defRPr/>
            </a:pPr>
            <a:r>
              <a:rPr lang="it-IT" altLang="it-IT" b="1" dirty="0" smtClean="0">
                <a:solidFill>
                  <a:srgbClr val="FFFF03"/>
                </a:solidFill>
              </a:rPr>
              <a:t>Note pratiche:</a:t>
            </a:r>
            <a:br>
              <a:rPr lang="it-IT" altLang="it-IT" b="1" dirty="0" smtClean="0">
                <a:solidFill>
                  <a:srgbClr val="FFFF03"/>
                </a:solidFill>
              </a:rPr>
            </a:br>
            <a:r>
              <a:rPr lang="it-IT" altLang="it-IT" sz="5300" b="1" dirty="0" smtClean="0">
                <a:solidFill>
                  <a:srgbClr val="FF0000"/>
                </a:solidFill>
              </a:rPr>
              <a:t>programmazione dell’itinerario </a:t>
            </a:r>
          </a:p>
        </p:txBody>
      </p:sp>
      <p:sp>
        <p:nvSpPr>
          <p:cNvPr id="31747" name="Rectangle 3"/>
          <p:cNvSpPr>
            <a:spLocks noGrp="1" noChangeArrowheads="1"/>
          </p:cNvSpPr>
          <p:nvPr>
            <p:ph type="subTitle" idx="1"/>
          </p:nvPr>
        </p:nvSpPr>
        <p:spPr>
          <a:xfrm>
            <a:off x="2339975" y="1990725"/>
            <a:ext cx="6553200" cy="4533900"/>
          </a:xfrm>
        </p:spPr>
        <p:txBody>
          <a:bodyPr rtlCol="0">
            <a:normAutofit fontScale="92500" lnSpcReduction="10000"/>
          </a:bodyPr>
          <a:lstStyle/>
          <a:p>
            <a:pPr eaLnBrk="1" fontAlgn="auto" hangingPunct="1">
              <a:lnSpc>
                <a:spcPct val="80000"/>
              </a:lnSpc>
              <a:spcBef>
                <a:spcPct val="0"/>
              </a:spcBef>
              <a:spcAft>
                <a:spcPts val="0"/>
              </a:spcAft>
              <a:buFont typeface="Arial" panose="020B0604020202020204" pitchFamily="34" charset="0"/>
              <a:buNone/>
              <a:defRPr/>
            </a:pPr>
            <a:r>
              <a:rPr lang="it-IT" altLang="it-IT" sz="2800" b="1" dirty="0" smtClean="0">
                <a:solidFill>
                  <a:schemeClr val="tx1"/>
                </a:solidFill>
              </a:rPr>
              <a:t>Almeno 12 Incontri fissati nell’ambito dell’anno liturgico</a:t>
            </a:r>
          </a:p>
          <a:p>
            <a:pPr eaLnBrk="1" fontAlgn="auto" hangingPunct="1">
              <a:lnSpc>
                <a:spcPct val="80000"/>
              </a:lnSpc>
              <a:spcBef>
                <a:spcPct val="0"/>
              </a:spcBef>
              <a:spcAft>
                <a:spcPts val="0"/>
              </a:spcAft>
              <a:buFont typeface="Arial" panose="020B0604020202020204" pitchFamily="34" charset="0"/>
              <a:buNone/>
              <a:defRPr/>
            </a:pPr>
            <a:endParaRPr lang="it-IT" altLang="it-IT" sz="2800" b="1" dirty="0" smtClean="0">
              <a:solidFill>
                <a:schemeClr val="tx1"/>
              </a:solidFill>
            </a:endParaRPr>
          </a:p>
          <a:p>
            <a:pPr eaLnBrk="1" fontAlgn="auto" hangingPunct="1">
              <a:lnSpc>
                <a:spcPct val="90000"/>
              </a:lnSpc>
              <a:spcAft>
                <a:spcPts val="0"/>
              </a:spcAft>
              <a:buFont typeface="Arial" panose="020B0604020202020204" pitchFamily="34" charset="0"/>
              <a:buNone/>
              <a:defRPr/>
            </a:pPr>
            <a:r>
              <a:rPr lang="it-IT" altLang="it-IT" sz="2800" b="1" dirty="0" smtClean="0">
                <a:solidFill>
                  <a:schemeClr val="tx1"/>
                </a:solidFill>
              </a:rPr>
              <a:t>Periodicità: quindicinale? Settimanale? Altro……</a:t>
            </a:r>
          </a:p>
          <a:p>
            <a:pPr eaLnBrk="1" fontAlgn="auto" hangingPunct="1">
              <a:lnSpc>
                <a:spcPct val="90000"/>
              </a:lnSpc>
              <a:spcAft>
                <a:spcPts val="0"/>
              </a:spcAft>
              <a:buFont typeface="Arial" panose="020B0604020202020204" pitchFamily="34" charset="0"/>
              <a:buNone/>
              <a:defRPr/>
            </a:pPr>
            <a:endParaRPr lang="it-IT" altLang="it-IT" sz="2800" b="1" dirty="0" smtClean="0">
              <a:solidFill>
                <a:schemeClr val="tx1"/>
              </a:solidFill>
            </a:endParaRPr>
          </a:p>
          <a:p>
            <a:pPr eaLnBrk="1" fontAlgn="auto" hangingPunct="1">
              <a:lnSpc>
                <a:spcPct val="90000"/>
              </a:lnSpc>
              <a:spcAft>
                <a:spcPts val="0"/>
              </a:spcAft>
              <a:buFont typeface="Arial" panose="020B0604020202020204" pitchFamily="34" charset="0"/>
              <a:buNone/>
              <a:defRPr/>
            </a:pPr>
            <a:r>
              <a:rPr lang="it-IT" altLang="it-IT" sz="2800" b="1" dirty="0" smtClean="0">
                <a:solidFill>
                  <a:schemeClr val="tx1"/>
                </a:solidFill>
              </a:rPr>
              <a:t>La S. Messa diventa momento centrale di questa esperienza</a:t>
            </a:r>
          </a:p>
          <a:p>
            <a:pPr eaLnBrk="1" fontAlgn="auto" hangingPunct="1">
              <a:lnSpc>
                <a:spcPct val="90000"/>
              </a:lnSpc>
              <a:spcAft>
                <a:spcPts val="0"/>
              </a:spcAft>
              <a:buFont typeface="Arial" panose="020B0604020202020204" pitchFamily="34" charset="0"/>
              <a:buNone/>
              <a:defRPr/>
            </a:pPr>
            <a:endParaRPr lang="it-IT" altLang="it-IT" sz="2800" b="1" dirty="0" smtClean="0">
              <a:solidFill>
                <a:schemeClr val="tx1"/>
              </a:solidFill>
            </a:endParaRPr>
          </a:p>
          <a:p>
            <a:pPr eaLnBrk="1" fontAlgn="auto" hangingPunct="1">
              <a:lnSpc>
                <a:spcPct val="90000"/>
              </a:lnSpc>
              <a:spcBef>
                <a:spcPct val="0"/>
              </a:spcBef>
              <a:spcAft>
                <a:spcPts val="0"/>
              </a:spcAft>
              <a:buFont typeface="Arial" panose="020B0604020202020204" pitchFamily="34" charset="0"/>
              <a:buNone/>
              <a:defRPr/>
            </a:pPr>
            <a:r>
              <a:rPr lang="it-IT" altLang="it-IT" sz="2800" b="1" dirty="0" smtClean="0">
                <a:solidFill>
                  <a:schemeClr val="tx1"/>
                </a:solidFill>
              </a:rPr>
              <a:t>Ad ogni incontro occorre dedicare</a:t>
            </a:r>
          </a:p>
          <a:p>
            <a:pPr eaLnBrk="1" fontAlgn="auto" hangingPunct="1">
              <a:lnSpc>
                <a:spcPct val="90000"/>
              </a:lnSpc>
              <a:spcBef>
                <a:spcPct val="0"/>
              </a:spcBef>
              <a:spcAft>
                <a:spcPts val="0"/>
              </a:spcAft>
              <a:buFont typeface="Arial" panose="020B0604020202020204" pitchFamily="34" charset="0"/>
              <a:buNone/>
              <a:defRPr/>
            </a:pPr>
            <a:r>
              <a:rPr lang="it-IT" altLang="it-IT" sz="2800" b="1" dirty="0" smtClean="0">
                <a:solidFill>
                  <a:schemeClr val="tx1"/>
                </a:solidFill>
              </a:rPr>
              <a:t>un tempo adeguato per svolgere i vari momenti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bwMode="auto">
          <a:xfrm>
            <a:off x="2771775" y="201613"/>
            <a:ext cx="5722938" cy="1801812"/>
          </a:xfrm>
        </p:spPr>
        <p:txBody>
          <a:bodyPr wrap="square" numCol="1" compatLnSpc="1">
            <a:prstTxWarp prst="textNoShape">
              <a:avLst/>
            </a:prstTxWarp>
            <a:normAutofit fontScale="90000"/>
          </a:bodyPr>
          <a:lstStyle/>
          <a:p>
            <a:pPr eaLnBrk="1" fontAlgn="auto" hangingPunct="1">
              <a:spcAft>
                <a:spcPts val="0"/>
              </a:spcAft>
              <a:defRPr/>
            </a:pPr>
            <a:r>
              <a:rPr lang="it-IT" altLang="it-IT" b="1" dirty="0" smtClean="0">
                <a:solidFill>
                  <a:srgbClr val="FFFF03"/>
                </a:solidFill>
              </a:rPr>
              <a:t>Note pratiche:  </a:t>
            </a:r>
            <a:r>
              <a:rPr lang="it-IT" altLang="it-IT" sz="3200" b="1" dirty="0" smtClean="0">
                <a:solidFill>
                  <a:srgbClr val="FFFF03"/>
                </a:solidFill>
              </a:rPr>
              <a:t/>
            </a:r>
            <a:br>
              <a:rPr lang="it-IT" altLang="it-IT" sz="3200" b="1" dirty="0" smtClean="0">
                <a:solidFill>
                  <a:srgbClr val="FFFF03"/>
                </a:solidFill>
              </a:rPr>
            </a:br>
            <a:r>
              <a:rPr lang="it-IT" altLang="it-IT" sz="5300" b="1" dirty="0" smtClean="0">
                <a:solidFill>
                  <a:srgbClr val="FF0000"/>
                </a:solidFill>
              </a:rPr>
              <a:t>programmazione degli incontri </a:t>
            </a:r>
          </a:p>
        </p:txBody>
      </p:sp>
      <p:sp>
        <p:nvSpPr>
          <p:cNvPr id="44035" name="Rectangle 3"/>
          <p:cNvSpPr>
            <a:spLocks noChangeArrowheads="1"/>
          </p:cNvSpPr>
          <p:nvPr/>
        </p:nvSpPr>
        <p:spPr bwMode="auto">
          <a:xfrm>
            <a:off x="1884363" y="2133600"/>
            <a:ext cx="7596187" cy="4392613"/>
          </a:xfrm>
          <a:prstGeom prst="rect">
            <a:avLst/>
          </a:prstGeom>
          <a:noFill/>
          <a:ln w="9525">
            <a:noFill/>
            <a:miter lim="800000"/>
            <a:headEnd/>
            <a:tailEnd/>
          </a:ln>
        </p:spPr>
        <p:txBody>
          <a:bodyPr/>
          <a:lstStyle/>
          <a:p>
            <a:pPr marL="342900" indent="-342900" eaLnBrk="1" hangingPunct="1">
              <a:lnSpc>
                <a:spcPct val="90000"/>
              </a:lnSpc>
              <a:spcBef>
                <a:spcPct val="25000"/>
              </a:spcBef>
              <a:buFontTx/>
              <a:buChar char="•"/>
            </a:pPr>
            <a:r>
              <a:rPr lang="it-IT" altLang="it-IT" sz="2800" b="1"/>
              <a:t>Saluto e risonanza incontro precedente</a:t>
            </a:r>
          </a:p>
          <a:p>
            <a:pPr marL="342900" indent="-342900" eaLnBrk="1" hangingPunct="1">
              <a:lnSpc>
                <a:spcPct val="90000"/>
              </a:lnSpc>
              <a:spcBef>
                <a:spcPct val="25000"/>
              </a:spcBef>
              <a:buFontTx/>
              <a:buChar char="•"/>
            </a:pPr>
            <a:r>
              <a:rPr lang="it-IT" altLang="it-IT" sz="2800" b="1"/>
              <a:t>Partecipazione alla S. Messa della comunità</a:t>
            </a:r>
          </a:p>
          <a:p>
            <a:pPr marL="342900" indent="-342900" eaLnBrk="1" hangingPunct="1">
              <a:lnSpc>
                <a:spcPct val="90000"/>
              </a:lnSpc>
              <a:spcBef>
                <a:spcPct val="25000"/>
              </a:spcBef>
              <a:buFontTx/>
              <a:buChar char="•"/>
            </a:pPr>
            <a:r>
              <a:rPr lang="it-IT" altLang="it-IT" sz="2800" b="1"/>
              <a:t>Riflessione guidata</a:t>
            </a:r>
          </a:p>
          <a:p>
            <a:pPr marL="342900" indent="-342900" eaLnBrk="1" hangingPunct="1">
              <a:lnSpc>
                <a:spcPct val="90000"/>
              </a:lnSpc>
              <a:spcBef>
                <a:spcPct val="25000"/>
              </a:spcBef>
              <a:buFontTx/>
              <a:buChar char="•"/>
            </a:pPr>
            <a:r>
              <a:rPr lang="it-IT" altLang="it-IT" sz="2800" b="1"/>
              <a:t>Dialogo di coppia</a:t>
            </a:r>
          </a:p>
          <a:p>
            <a:pPr marL="342900" indent="-342900" eaLnBrk="1" hangingPunct="1">
              <a:lnSpc>
                <a:spcPct val="90000"/>
              </a:lnSpc>
              <a:spcBef>
                <a:spcPct val="25000"/>
              </a:spcBef>
              <a:buFontTx/>
              <a:buChar char="•"/>
            </a:pPr>
            <a:r>
              <a:rPr lang="it-IT" altLang="it-IT" sz="2800" b="1"/>
              <a:t>Testimonianza della coppia di sposi</a:t>
            </a:r>
          </a:p>
          <a:p>
            <a:pPr marL="342900" indent="-342900" eaLnBrk="1" hangingPunct="1">
              <a:lnSpc>
                <a:spcPct val="90000"/>
              </a:lnSpc>
              <a:spcBef>
                <a:spcPct val="25000"/>
              </a:spcBef>
              <a:buFontTx/>
              <a:buChar char="•"/>
            </a:pPr>
            <a:r>
              <a:rPr lang="it-IT" altLang="it-IT" sz="2800" b="1"/>
              <a:t>Momento conviviale</a:t>
            </a:r>
          </a:p>
          <a:p>
            <a:pPr marL="342900" indent="-342900" eaLnBrk="1" hangingPunct="1">
              <a:lnSpc>
                <a:spcPct val="90000"/>
              </a:lnSpc>
              <a:spcBef>
                <a:spcPct val="25000"/>
              </a:spcBef>
              <a:buFontTx/>
              <a:buChar char="•"/>
            </a:pPr>
            <a:r>
              <a:rPr lang="it-IT" altLang="it-IT" sz="2800" b="1"/>
              <a:t>Confronto in gruppo </a:t>
            </a:r>
          </a:p>
          <a:p>
            <a:pPr marL="342900" indent="-342900" eaLnBrk="1" hangingPunct="1">
              <a:lnSpc>
                <a:spcPct val="90000"/>
              </a:lnSpc>
              <a:spcBef>
                <a:spcPct val="25000"/>
              </a:spcBef>
              <a:buFontTx/>
              <a:buChar char="•"/>
            </a:pPr>
            <a:r>
              <a:rPr lang="it-IT" altLang="it-IT" sz="2800" b="1"/>
              <a:t>Ascolto della Parola dal Lezionario</a:t>
            </a:r>
          </a:p>
        </p:txBody>
      </p:sp>
      <p:sp>
        <p:nvSpPr>
          <p:cNvPr id="2" name="Sottotitolo 1"/>
          <p:cNvSpPr>
            <a:spLocks noGrp="1"/>
          </p:cNvSpPr>
          <p:nvPr>
            <p:ph type="subTitle" idx="1"/>
          </p:nvPr>
        </p:nvSpPr>
        <p:spPr>
          <a:xfrm>
            <a:off x="1900238" y="3602038"/>
            <a:ext cx="6594475" cy="1655762"/>
          </a:xfrm>
        </p:spPr>
        <p:txBody>
          <a:bodyPr rtlCol="0"/>
          <a:lstStyle/>
          <a:p>
            <a:pPr eaLnBrk="1" fontAlgn="auto" hangingPunct="1">
              <a:spcAft>
                <a:spcPts val="0"/>
              </a:spcAft>
              <a:buFont typeface="Arial" panose="020B0604020202020204" pitchFamily="34" charset="0"/>
              <a:buNone/>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074"/>
          <p:cNvSpPr>
            <a:spLocks noGrp="1" noChangeArrowheads="1"/>
          </p:cNvSpPr>
          <p:nvPr>
            <p:ph type="title"/>
          </p:nvPr>
        </p:nvSpPr>
        <p:spPr bwMode="auto">
          <a:xfrm>
            <a:off x="1981200" y="333375"/>
            <a:ext cx="5311775" cy="808038"/>
          </a:xfrm>
        </p:spPr>
        <p:txBody>
          <a:bodyPr wrap="square" numCol="1" anchorCtr="0" compatLnSpc="1">
            <a:prstTxWarp prst="textNoShape">
              <a:avLst/>
            </a:prstTxWarp>
          </a:bodyPr>
          <a:lstStyle/>
          <a:p>
            <a:pPr eaLnBrk="1" fontAlgn="auto" hangingPunct="1">
              <a:spcAft>
                <a:spcPts val="0"/>
              </a:spcAft>
              <a:defRPr/>
            </a:pPr>
            <a:r>
              <a:rPr lang="it-IT" altLang="it-IT" dirty="0" smtClean="0">
                <a:solidFill>
                  <a:srgbClr val="FFFF00"/>
                </a:solidFill>
              </a:rPr>
              <a:t>Una consapevolezza</a:t>
            </a:r>
          </a:p>
        </p:txBody>
      </p:sp>
      <p:sp>
        <p:nvSpPr>
          <p:cNvPr id="11267" name="Rettangolo 3"/>
          <p:cNvSpPr>
            <a:spLocks noChangeArrowheads="1"/>
          </p:cNvSpPr>
          <p:nvPr/>
        </p:nvSpPr>
        <p:spPr bwMode="auto">
          <a:xfrm>
            <a:off x="1082675" y="1141413"/>
            <a:ext cx="7108825" cy="5111750"/>
          </a:xfrm>
          <a:prstGeom prst="rect">
            <a:avLst/>
          </a:prstGeom>
          <a:noFill/>
          <a:ln w="9525">
            <a:noFill/>
            <a:miter lim="800000"/>
            <a:headEnd/>
            <a:tailEnd/>
          </a:ln>
        </p:spPr>
        <p:txBody>
          <a:bodyPr>
            <a:spAutoFit/>
          </a:bodyPr>
          <a:lstStyle/>
          <a:p>
            <a:pPr eaLnBrk="1" hangingPunct="1"/>
            <a:r>
              <a:rPr lang="it-IT" altLang="it-IT" sz="2400"/>
              <a:t>«</a:t>
            </a:r>
            <a:r>
              <a:rPr lang="it-IT" altLang="it-IT" sz="2400" i="1"/>
              <a:t>L’odierno </a:t>
            </a:r>
            <a:r>
              <a:rPr lang="it-IT" altLang="it-IT" sz="2400" b="1" i="1"/>
              <a:t>contesto di scristianizzazione </a:t>
            </a:r>
            <a:r>
              <a:rPr lang="it-IT" altLang="it-IT" sz="2400" i="1"/>
              <a:t>esige che la celebrazione dei Sacramenti sia accompagnata da un’intensa attività di evangelizzazione…»</a:t>
            </a:r>
          </a:p>
          <a:p>
            <a:pPr eaLnBrk="1" hangingPunct="1"/>
            <a:r>
              <a:rPr lang="it-IT" altLang="it-IT" sz="1600"/>
              <a:t>                (Dalla Nota pastorale CEI sull’Iniziazione cristiana /3, 2003)</a:t>
            </a:r>
          </a:p>
          <a:p>
            <a:pPr eaLnBrk="1" hangingPunct="1"/>
            <a:endParaRPr lang="it-IT" altLang="it-IT" sz="1600"/>
          </a:p>
          <a:p>
            <a:pPr eaLnBrk="1" hangingPunct="1"/>
            <a:r>
              <a:rPr lang="it-IT" altLang="it-IT" sz="2400"/>
              <a:t>«</a:t>
            </a:r>
            <a:r>
              <a:rPr lang="it-IT" altLang="it-IT" sz="2400" i="1"/>
              <a:t>I </a:t>
            </a:r>
            <a:r>
              <a:rPr lang="it-IT" altLang="it-IT" sz="2400" b="1" i="1"/>
              <a:t>mutamenti culturali e sociali </a:t>
            </a:r>
            <a:r>
              <a:rPr lang="it-IT" altLang="it-IT" sz="2400" i="1"/>
              <a:t>sono tali da mettere radicalmente in discussione l’esistenza stessa dell’istituto del matrimonio. Su questa linea perde valore la condizione del fidanzamento a favore di ormai diffuse forme di convivenza, prematrimoniali o permanenti o almeno ‘finchè ci vogliamo bene’». </a:t>
            </a:r>
          </a:p>
          <a:p>
            <a:pPr eaLnBrk="1" hangingPunct="1"/>
            <a:r>
              <a:rPr lang="it-IT" altLang="it-IT" sz="1600"/>
              <a:t>             (Da «Orientamenti pastorali sulla preparazione al matrimonio </a:t>
            </a:r>
          </a:p>
          <a:p>
            <a:pPr eaLnBrk="1" hangingPunct="1"/>
            <a:r>
              <a:rPr lang="it-IT" altLang="it-IT" sz="1600"/>
              <a:t>                       e alla famiglia della CEI, 2012)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anim calcmode="lin" valueType="num">
                                      <p:cBhvr>
                                        <p:cTn id="8" dur="2000" fill="hold"/>
                                        <p:tgtEl>
                                          <p:spTgt spid="1126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1267">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anim calcmode="lin" valueType="num">
                                      <p:cBhvr>
                                        <p:cTn id="13" dur="2000" fill="hold"/>
                                        <p:tgtEl>
                                          <p:spTgt spid="11267">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126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 calcmode="lin" valueType="num">
                                      <p:cBhvr additive="base">
                                        <p:cTn id="2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 calcmode="lin" valueType="num">
                                      <p:cBhvr additive="base">
                                        <p:cTn id="2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3049588" y="-458788"/>
            <a:ext cx="5410200" cy="1801813"/>
          </a:xfrm>
        </p:spPr>
        <p:txBody>
          <a:bodyPr wrap="square" numCol="1" compatLnSpc="1">
            <a:prstTxWarp prst="textNoShape">
              <a:avLst/>
            </a:prstTxWarp>
          </a:bodyPr>
          <a:lstStyle/>
          <a:p>
            <a:pPr eaLnBrk="1" fontAlgn="auto" hangingPunct="1">
              <a:spcAft>
                <a:spcPts val="0"/>
              </a:spcAft>
              <a:defRPr/>
            </a:pPr>
            <a:r>
              <a:rPr lang="it-IT" altLang="it-IT" b="1" dirty="0" smtClean="0">
                <a:solidFill>
                  <a:srgbClr val="F74D2B"/>
                </a:solidFill>
              </a:rPr>
              <a:t>Le integrazioni</a:t>
            </a:r>
          </a:p>
        </p:txBody>
      </p:sp>
      <p:sp>
        <p:nvSpPr>
          <p:cNvPr id="115715" name="Rectangle 3"/>
          <p:cNvSpPr>
            <a:spLocks noGrp="1" noChangeArrowheads="1"/>
          </p:cNvSpPr>
          <p:nvPr>
            <p:ph type="subTitle" idx="1"/>
          </p:nvPr>
        </p:nvSpPr>
        <p:spPr>
          <a:xfrm>
            <a:off x="1627188" y="1557338"/>
            <a:ext cx="7488237" cy="4967287"/>
          </a:xfrm>
          <a:extLst/>
        </p:spPr>
        <p:txBody>
          <a:bodyPr rtlCol="0"/>
          <a:lstStyle/>
          <a:p>
            <a:pPr marL="457200" indent="-457200" eaLnBrk="1" fontAlgn="auto" hangingPunct="1">
              <a:spcBef>
                <a:spcPts val="1800"/>
              </a:spcBef>
              <a:spcAft>
                <a:spcPts val="0"/>
              </a:spcAft>
              <a:buFontTx/>
              <a:buChar char="•"/>
              <a:defRPr/>
            </a:pPr>
            <a:r>
              <a:rPr lang="it-IT" altLang="it-IT" sz="2800" b="1" dirty="0" smtClean="0">
                <a:solidFill>
                  <a:schemeClr val="tx1"/>
                </a:solidFill>
              </a:rPr>
              <a:t>Letture consigliate</a:t>
            </a:r>
            <a:endParaRPr lang="it-IT" altLang="it-IT" sz="1800" b="1" dirty="0" smtClean="0">
              <a:solidFill>
                <a:schemeClr val="tx1"/>
              </a:solidFill>
            </a:endParaRPr>
          </a:p>
          <a:p>
            <a:pPr marL="457200" indent="-457200" eaLnBrk="1" fontAlgn="auto" hangingPunct="1">
              <a:spcBef>
                <a:spcPts val="1800"/>
              </a:spcBef>
              <a:spcAft>
                <a:spcPts val="0"/>
              </a:spcAft>
              <a:buFontTx/>
              <a:buChar char="•"/>
              <a:defRPr/>
            </a:pPr>
            <a:r>
              <a:rPr lang="it-IT" altLang="it-IT" sz="2800" b="1" dirty="0" smtClean="0">
                <a:solidFill>
                  <a:schemeClr val="tx1"/>
                </a:solidFill>
              </a:rPr>
              <a:t>Dialoghi col parroco</a:t>
            </a:r>
            <a:endParaRPr lang="it-IT" altLang="it-IT" sz="1800" b="1" dirty="0" smtClean="0">
              <a:solidFill>
                <a:schemeClr val="tx1"/>
              </a:solidFill>
            </a:endParaRPr>
          </a:p>
          <a:p>
            <a:pPr marL="457200" indent="-457200" eaLnBrk="1" fontAlgn="auto" hangingPunct="1">
              <a:spcBef>
                <a:spcPts val="1800"/>
              </a:spcBef>
              <a:spcAft>
                <a:spcPts val="0"/>
              </a:spcAft>
              <a:buFontTx/>
              <a:buChar char="•"/>
              <a:defRPr/>
            </a:pPr>
            <a:r>
              <a:rPr lang="it-IT" altLang="it-IT" sz="2800" b="1" dirty="0" smtClean="0">
                <a:solidFill>
                  <a:schemeClr val="tx1"/>
                </a:solidFill>
              </a:rPr>
              <a:t>Incontri </a:t>
            </a:r>
            <a:r>
              <a:rPr lang="it-IT" altLang="it-IT" sz="2800" b="1" dirty="0" err="1" smtClean="0">
                <a:solidFill>
                  <a:schemeClr val="tx1"/>
                </a:solidFill>
              </a:rPr>
              <a:t>interparrocchiali</a:t>
            </a:r>
            <a:r>
              <a:rPr lang="it-IT" altLang="it-IT" sz="2800" b="1" dirty="0" smtClean="0">
                <a:solidFill>
                  <a:schemeClr val="tx1"/>
                </a:solidFill>
              </a:rPr>
              <a:t> e/o vicariali e diocesani</a:t>
            </a:r>
            <a:endParaRPr lang="it-IT" altLang="it-IT" sz="1800" b="1" dirty="0" smtClean="0">
              <a:solidFill>
                <a:schemeClr val="tx1"/>
              </a:solidFill>
            </a:endParaRPr>
          </a:p>
          <a:p>
            <a:pPr marL="457200" indent="-457200" eaLnBrk="1" fontAlgn="auto" hangingPunct="1">
              <a:spcBef>
                <a:spcPts val="1800"/>
              </a:spcBef>
              <a:spcAft>
                <a:spcPts val="0"/>
              </a:spcAft>
              <a:buFontTx/>
              <a:buChar char="•"/>
              <a:defRPr/>
            </a:pPr>
            <a:r>
              <a:rPr lang="it-IT" altLang="it-IT" sz="2800" b="1" dirty="0" smtClean="0">
                <a:solidFill>
                  <a:schemeClr val="tx1"/>
                </a:solidFill>
              </a:rPr>
              <a:t>Verifica della propria maturità umana</a:t>
            </a:r>
          </a:p>
          <a:p>
            <a:pPr marL="457200" indent="-457200" eaLnBrk="1" fontAlgn="auto" hangingPunct="1">
              <a:spcBef>
                <a:spcPct val="0"/>
              </a:spcBef>
              <a:spcAft>
                <a:spcPts val="0"/>
              </a:spcAft>
              <a:buFontTx/>
              <a:buChar char="•"/>
              <a:defRPr/>
            </a:pPr>
            <a:r>
              <a:rPr lang="it-IT" altLang="it-IT" sz="2800" b="1" dirty="0" smtClean="0">
                <a:solidFill>
                  <a:schemeClr val="tx1"/>
                </a:solidFill>
              </a:rPr>
              <a:t>Esperienze di solidarietà e servizio</a:t>
            </a:r>
          </a:p>
          <a:p>
            <a:pPr lvl="1" eaLnBrk="1" fontAlgn="auto" hangingPunct="1">
              <a:lnSpc>
                <a:spcPct val="90000"/>
              </a:lnSpc>
              <a:spcBef>
                <a:spcPct val="0"/>
              </a:spcBef>
              <a:spcAft>
                <a:spcPts val="0"/>
              </a:spcAft>
              <a:buFont typeface="Arial" panose="020B0604020202020204" pitchFamily="34" charset="0"/>
              <a:buNone/>
              <a:defRPr/>
            </a:pPr>
            <a:r>
              <a:rPr lang="it-IT" altLang="it-IT" sz="2800" b="1" dirty="0" smtClean="0"/>
              <a:t>all’interno della Comunità ospitante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bwMode="auto">
          <a:xfrm>
            <a:off x="2916238" y="-33338"/>
            <a:ext cx="6048375" cy="1801813"/>
          </a:xfrm>
        </p:spPr>
        <p:txBody>
          <a:bodyPr wrap="square" numCol="1" compatLnSpc="1">
            <a:prstTxWarp prst="textNoShape">
              <a:avLst/>
            </a:prstTxWarp>
          </a:bodyPr>
          <a:lstStyle/>
          <a:p>
            <a:pPr algn="ctr" eaLnBrk="1" fontAlgn="auto" hangingPunct="1">
              <a:spcAft>
                <a:spcPts val="0"/>
              </a:spcAft>
              <a:defRPr/>
            </a:pPr>
            <a:r>
              <a:rPr lang="it-IT" altLang="it-IT" b="1" dirty="0" smtClean="0">
                <a:solidFill>
                  <a:srgbClr val="FF0000"/>
                </a:solidFill>
              </a:rPr>
              <a:t>Le possibili celebrazioni</a:t>
            </a:r>
          </a:p>
        </p:txBody>
      </p:sp>
      <p:sp>
        <p:nvSpPr>
          <p:cNvPr id="119811" name="Rectangle 3"/>
          <p:cNvSpPr>
            <a:spLocks noGrp="1" noChangeArrowheads="1"/>
          </p:cNvSpPr>
          <p:nvPr>
            <p:ph type="subTitle" idx="1"/>
          </p:nvPr>
        </p:nvSpPr>
        <p:spPr>
          <a:xfrm>
            <a:off x="2411413" y="2060575"/>
            <a:ext cx="6048375" cy="3600450"/>
          </a:xfrm>
        </p:spPr>
        <p:txBody>
          <a:bodyPr rtlCol="0">
            <a:normAutofit fontScale="47500" lnSpcReduction="20000"/>
          </a:bodyPr>
          <a:lstStyle/>
          <a:p>
            <a:pPr marL="857250" indent="-857250" eaLnBrk="1" fontAlgn="auto" hangingPunct="1">
              <a:lnSpc>
                <a:spcPct val="90000"/>
              </a:lnSpc>
              <a:spcBef>
                <a:spcPts val="1800"/>
              </a:spcBef>
              <a:spcAft>
                <a:spcPts val="0"/>
              </a:spcAft>
              <a:buFont typeface="Arial" panose="020B0604020202020204" pitchFamily="34" charset="0"/>
              <a:buChar char="•"/>
              <a:defRPr/>
            </a:pPr>
            <a:r>
              <a:rPr lang="it-IT" sz="5800" b="1" dirty="0" smtClean="0">
                <a:solidFill>
                  <a:schemeClr val="tx1"/>
                </a:solidFill>
              </a:rPr>
              <a:t>Presentazione dei fidanzati alla comunità</a:t>
            </a:r>
          </a:p>
          <a:p>
            <a:pPr marL="857250" indent="-857250" eaLnBrk="1" fontAlgn="auto" hangingPunct="1">
              <a:lnSpc>
                <a:spcPct val="90000"/>
              </a:lnSpc>
              <a:spcBef>
                <a:spcPts val="1800"/>
              </a:spcBef>
              <a:spcAft>
                <a:spcPts val="0"/>
              </a:spcAft>
              <a:buFont typeface="Arial" panose="020B0604020202020204" pitchFamily="34" charset="0"/>
              <a:buChar char="•"/>
              <a:defRPr/>
            </a:pPr>
            <a:r>
              <a:rPr lang="it-IT" sz="5800" b="1" dirty="0" smtClean="0">
                <a:solidFill>
                  <a:schemeClr val="tx1"/>
                </a:solidFill>
              </a:rPr>
              <a:t>Benedizione dei fidanzati</a:t>
            </a:r>
          </a:p>
          <a:p>
            <a:pPr marL="857250" indent="-857250" eaLnBrk="1" fontAlgn="auto" hangingPunct="1">
              <a:lnSpc>
                <a:spcPct val="90000"/>
              </a:lnSpc>
              <a:spcBef>
                <a:spcPts val="1800"/>
              </a:spcBef>
              <a:spcAft>
                <a:spcPts val="0"/>
              </a:spcAft>
              <a:buFont typeface="Arial" panose="020B0604020202020204" pitchFamily="34" charset="0"/>
              <a:buChar char="•"/>
              <a:defRPr/>
            </a:pPr>
            <a:r>
              <a:rPr lang="it-IT" sz="5800" b="1" dirty="0" smtClean="0">
                <a:solidFill>
                  <a:schemeClr val="tx1"/>
                </a:solidFill>
              </a:rPr>
              <a:t>Celebrazione penitenziale</a:t>
            </a:r>
          </a:p>
          <a:p>
            <a:pPr marL="857250" indent="-857250" eaLnBrk="1" fontAlgn="auto" hangingPunct="1">
              <a:lnSpc>
                <a:spcPct val="90000"/>
              </a:lnSpc>
              <a:spcBef>
                <a:spcPts val="1800"/>
              </a:spcBef>
              <a:spcAft>
                <a:spcPts val="0"/>
              </a:spcAft>
              <a:buFont typeface="Arial" panose="020B0604020202020204" pitchFamily="34" charset="0"/>
              <a:buChar char="•"/>
              <a:defRPr/>
            </a:pPr>
            <a:r>
              <a:rPr lang="it-IT" sz="5800" b="1" dirty="0" smtClean="0">
                <a:solidFill>
                  <a:schemeClr val="tx1"/>
                </a:solidFill>
              </a:rPr>
              <a:t>Giornata di ritiro</a:t>
            </a:r>
          </a:p>
          <a:p>
            <a:pPr marL="857250" indent="-857250" eaLnBrk="1" fontAlgn="auto" hangingPunct="1">
              <a:lnSpc>
                <a:spcPct val="90000"/>
              </a:lnSpc>
              <a:spcBef>
                <a:spcPts val="1800"/>
              </a:spcBef>
              <a:spcAft>
                <a:spcPts val="0"/>
              </a:spcAft>
              <a:buFont typeface="Arial" panose="020B0604020202020204" pitchFamily="34" charset="0"/>
              <a:buChar char="•"/>
              <a:defRPr/>
            </a:pPr>
            <a:r>
              <a:rPr lang="it-IT" sz="5800" b="1" dirty="0" smtClean="0">
                <a:solidFill>
                  <a:schemeClr val="tx1"/>
                </a:solidFill>
              </a:rPr>
              <a:t>Consegna attestati</a:t>
            </a:r>
          </a:p>
          <a:p>
            <a:pPr marL="857250" indent="-857250" eaLnBrk="1" fontAlgn="auto" hangingPunct="1">
              <a:lnSpc>
                <a:spcPct val="90000"/>
              </a:lnSpc>
              <a:spcBef>
                <a:spcPts val="1800"/>
              </a:spcBef>
              <a:spcAft>
                <a:spcPts val="0"/>
              </a:spcAft>
              <a:buFont typeface="Arial" panose="020B0604020202020204" pitchFamily="34" charset="0"/>
              <a:buChar char="•"/>
              <a:defRPr/>
            </a:pPr>
            <a:r>
              <a:rPr lang="it-IT" sz="5800" b="1" dirty="0" smtClean="0">
                <a:solidFill>
                  <a:schemeClr val="tx1"/>
                </a:solidFill>
              </a:rPr>
              <a:t>……</a:t>
            </a:r>
          </a:p>
          <a:p>
            <a:pPr eaLnBrk="1" fontAlgn="auto" hangingPunct="1">
              <a:lnSpc>
                <a:spcPct val="90000"/>
              </a:lnSpc>
              <a:spcAft>
                <a:spcPts val="0"/>
              </a:spcAft>
              <a:buFont typeface="Arial" panose="020B0604020202020204" pitchFamily="34" charset="0"/>
              <a:buNone/>
              <a:defRPr/>
            </a:pPr>
            <a:endParaRPr lang="it-IT"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bwMode="auto">
          <a:xfrm>
            <a:off x="2411413" y="-1588"/>
            <a:ext cx="6496050" cy="1801813"/>
          </a:xfrm>
        </p:spPr>
        <p:txBody>
          <a:bodyPr wrap="square" numCol="1" compatLnSpc="1">
            <a:prstTxWarp prst="textNoShape">
              <a:avLst/>
            </a:prstTxWarp>
          </a:bodyPr>
          <a:lstStyle/>
          <a:p>
            <a:pPr eaLnBrk="1" fontAlgn="auto" hangingPunct="1">
              <a:spcAft>
                <a:spcPts val="0"/>
              </a:spcAft>
              <a:defRPr/>
            </a:pPr>
            <a:r>
              <a:rPr lang="it-IT" altLang="it-IT" sz="4000" b="1" dirty="0" smtClean="0">
                <a:solidFill>
                  <a:srgbClr val="FF0000"/>
                </a:solidFill>
              </a:rPr>
              <a:t>Domande e preoccupazioni pastorali</a:t>
            </a:r>
          </a:p>
        </p:txBody>
      </p:sp>
      <p:sp>
        <p:nvSpPr>
          <p:cNvPr id="119811" name="Rectangle 3"/>
          <p:cNvSpPr>
            <a:spLocks noGrp="1" noChangeArrowheads="1"/>
          </p:cNvSpPr>
          <p:nvPr>
            <p:ph type="subTitle" idx="1"/>
          </p:nvPr>
        </p:nvSpPr>
        <p:spPr>
          <a:xfrm>
            <a:off x="1825625" y="1855788"/>
            <a:ext cx="7081838" cy="4967287"/>
          </a:xfrm>
        </p:spPr>
        <p:txBody>
          <a:bodyPr rtlCol="0">
            <a:normAutofit lnSpcReduction="10000"/>
          </a:bodyPr>
          <a:lstStyle/>
          <a:p>
            <a:pPr marL="457200" indent="-457200" eaLnBrk="1" fontAlgn="auto" hangingPunct="1">
              <a:lnSpc>
                <a:spcPct val="90000"/>
              </a:lnSpc>
              <a:spcAft>
                <a:spcPts val="0"/>
              </a:spcAft>
              <a:buFont typeface="+mj-lt"/>
              <a:buAutoNum type="arabicPeriod"/>
              <a:defRPr/>
            </a:pPr>
            <a:r>
              <a:rPr lang="it-IT" b="1" dirty="0" smtClean="0">
                <a:solidFill>
                  <a:schemeClr val="tx1"/>
                </a:solidFill>
              </a:rPr>
              <a:t>Come fare con fidanzati che non partecipano mai alla Messa? Come fare quando uno dei due è contrario alla Chiesa?</a:t>
            </a:r>
          </a:p>
          <a:p>
            <a:pPr marL="457200" indent="-457200" eaLnBrk="1" fontAlgn="auto" hangingPunct="1">
              <a:lnSpc>
                <a:spcPct val="90000"/>
              </a:lnSpc>
              <a:spcAft>
                <a:spcPts val="0"/>
              </a:spcAft>
              <a:buFont typeface="+mj-lt"/>
              <a:buAutoNum type="arabicPeriod"/>
              <a:defRPr/>
            </a:pPr>
            <a:r>
              <a:rPr lang="it-IT" b="1" dirty="0" smtClean="0">
                <a:solidFill>
                  <a:schemeClr val="tx1"/>
                </a:solidFill>
              </a:rPr>
              <a:t>Un percorso  così è una proposta d’</a:t>
            </a:r>
            <a:r>
              <a:rPr lang="it-IT" b="1" dirty="0" err="1" smtClean="0">
                <a:solidFill>
                  <a:schemeClr val="tx1"/>
                </a:solidFill>
              </a:rPr>
              <a:t>elite</a:t>
            </a:r>
            <a:r>
              <a:rPr lang="it-IT" b="1" dirty="0" smtClean="0">
                <a:solidFill>
                  <a:schemeClr val="tx1"/>
                </a:solidFill>
              </a:rPr>
              <a:t>?</a:t>
            </a:r>
          </a:p>
          <a:p>
            <a:pPr marL="457200" indent="-457200" eaLnBrk="1" fontAlgn="auto" hangingPunct="1">
              <a:lnSpc>
                <a:spcPct val="90000"/>
              </a:lnSpc>
              <a:spcAft>
                <a:spcPts val="0"/>
              </a:spcAft>
              <a:buFont typeface="+mj-lt"/>
              <a:buAutoNum type="arabicPeriod"/>
              <a:defRPr/>
            </a:pPr>
            <a:r>
              <a:rPr lang="it-IT" b="1" dirty="0" smtClean="0">
                <a:solidFill>
                  <a:schemeClr val="tx1"/>
                </a:solidFill>
              </a:rPr>
              <a:t>Partire dalla liturgia e dall’anno liturgico non allontana dalla vita e dalle sue dinamiche?</a:t>
            </a:r>
          </a:p>
          <a:p>
            <a:pPr marL="457200" indent="-457200" eaLnBrk="1" fontAlgn="auto" hangingPunct="1">
              <a:lnSpc>
                <a:spcPct val="90000"/>
              </a:lnSpc>
              <a:spcAft>
                <a:spcPts val="0"/>
              </a:spcAft>
              <a:buFont typeface="+mj-lt"/>
              <a:buAutoNum type="arabicPeriod"/>
              <a:defRPr/>
            </a:pPr>
            <a:r>
              <a:rPr lang="it-IT" b="1" dirty="0" smtClean="0">
                <a:solidFill>
                  <a:schemeClr val="tx1"/>
                </a:solidFill>
              </a:rPr>
              <a:t>Cosa fare per chi ha fretta di sposarsi? Per chi aspetta un bimbo e anticipa le nozze?</a:t>
            </a:r>
          </a:p>
          <a:p>
            <a:pPr marL="457200" indent="-457200" eaLnBrk="1" fontAlgn="auto" hangingPunct="1">
              <a:lnSpc>
                <a:spcPct val="90000"/>
              </a:lnSpc>
              <a:spcAft>
                <a:spcPts val="0"/>
              </a:spcAft>
              <a:buFont typeface="+mj-lt"/>
              <a:buAutoNum type="arabicPeriod"/>
              <a:defRPr/>
            </a:pPr>
            <a:r>
              <a:rPr lang="it-IT" b="1" dirty="0" smtClean="0">
                <a:solidFill>
                  <a:schemeClr val="tx1"/>
                </a:solidFill>
              </a:rPr>
              <a:t>Il legame con una parrocchia che non è quella di lui, di lei o dove andranno ad abitare a che cosa serve?</a:t>
            </a:r>
          </a:p>
          <a:p>
            <a:pPr marL="457200" indent="-457200" eaLnBrk="1" fontAlgn="auto" hangingPunct="1">
              <a:lnSpc>
                <a:spcPct val="90000"/>
              </a:lnSpc>
              <a:spcAft>
                <a:spcPts val="0"/>
              </a:spcAft>
              <a:buFont typeface="+mj-lt"/>
              <a:buAutoNum type="arabicPeriod"/>
              <a:defRPr/>
            </a:pPr>
            <a:r>
              <a:rPr lang="it-IT" b="1" dirty="0" smtClean="0">
                <a:solidFill>
                  <a:schemeClr val="tx1"/>
                </a:solidFill>
              </a:rPr>
              <a:t>Dove un prete deve fare da solo, cosa si può fare?</a:t>
            </a:r>
          </a:p>
          <a:p>
            <a:pPr marL="457200" indent="-457200" eaLnBrk="1" fontAlgn="auto" hangingPunct="1">
              <a:lnSpc>
                <a:spcPct val="90000"/>
              </a:lnSpc>
              <a:spcAft>
                <a:spcPts val="0"/>
              </a:spcAft>
              <a:buFont typeface="+mj-lt"/>
              <a:buAutoNum type="arabicPeriod"/>
              <a:defRPr/>
            </a:pPr>
            <a:r>
              <a:rPr lang="it-IT" b="1" dirty="0" smtClean="0">
                <a:solidFill>
                  <a:schemeClr val="tx1"/>
                </a:solidFill>
              </a:rPr>
              <a:t>E’ possibile sposarsi durante il percorso, anziché alla fine?</a:t>
            </a:r>
          </a:p>
          <a:p>
            <a:pPr marL="457200" indent="-457200" eaLnBrk="1" fontAlgn="auto" hangingPunct="1">
              <a:lnSpc>
                <a:spcPct val="90000"/>
              </a:lnSpc>
              <a:spcAft>
                <a:spcPts val="0"/>
              </a:spcAft>
              <a:buFont typeface="+mj-lt"/>
              <a:buAutoNum type="arabicPeriod"/>
              <a:defRPr/>
            </a:pPr>
            <a:r>
              <a:rPr lang="it-IT" b="1" dirty="0" smtClean="0">
                <a:solidFill>
                  <a:schemeClr val="tx1"/>
                </a:solidFill>
              </a:rPr>
              <a:t>…………….</a:t>
            </a:r>
          </a:p>
          <a:p>
            <a:pPr eaLnBrk="1" fontAlgn="auto" hangingPunct="1">
              <a:lnSpc>
                <a:spcPct val="90000"/>
              </a:lnSpc>
              <a:spcAft>
                <a:spcPts val="0"/>
              </a:spcAft>
              <a:buFont typeface="Arial" panose="020B0604020202020204" pitchFamily="34" charset="0"/>
              <a:buChar char="•"/>
              <a:defRPr/>
            </a:pPr>
            <a:endParaRPr lang="it-IT" b="1" dirty="0" smtClean="0">
              <a:solidFill>
                <a:schemeClr val="bg1"/>
              </a:solidFill>
            </a:endParaRPr>
          </a:p>
          <a:p>
            <a:pPr eaLnBrk="1" fontAlgn="auto" hangingPunct="1">
              <a:lnSpc>
                <a:spcPct val="90000"/>
              </a:lnSpc>
              <a:spcAft>
                <a:spcPts val="0"/>
              </a:spcAft>
              <a:buFont typeface="Arial" panose="020B0604020202020204" pitchFamily="34" charset="0"/>
              <a:buChar char="•"/>
              <a:defRPr/>
            </a:pPr>
            <a:endParaRPr lang="it-IT"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title"/>
          </p:nvPr>
        </p:nvSpPr>
        <p:spPr bwMode="auto">
          <a:xfrm>
            <a:off x="2627313" y="404813"/>
            <a:ext cx="5830887" cy="1362075"/>
          </a:xfrm>
        </p:spPr>
        <p:txBody>
          <a:bodyPr wrap="square" numCol="1" compatLnSpc="1">
            <a:prstTxWarp prst="textNoShape">
              <a:avLst/>
            </a:prstTxWarp>
          </a:bodyPr>
          <a:lstStyle/>
          <a:p>
            <a:pPr eaLnBrk="1" fontAlgn="auto" hangingPunct="1">
              <a:spcBef>
                <a:spcPct val="50000"/>
              </a:spcBef>
              <a:spcAft>
                <a:spcPts val="0"/>
              </a:spcAft>
              <a:defRPr/>
            </a:pPr>
            <a:r>
              <a:rPr lang="it-IT" altLang="it-IT" sz="6600" b="1" dirty="0" smtClean="0">
                <a:solidFill>
                  <a:srgbClr val="F74D2B"/>
                </a:solidFill>
              </a:rPr>
              <a:t>L’equipe</a:t>
            </a:r>
          </a:p>
        </p:txBody>
      </p:sp>
      <p:sp>
        <p:nvSpPr>
          <p:cNvPr id="53251" name="Segnaposto contenuto 2"/>
          <p:cNvSpPr>
            <a:spLocks noGrp="1"/>
          </p:cNvSpPr>
          <p:nvPr>
            <p:ph type="body" idx="1"/>
          </p:nvPr>
        </p:nvSpPr>
        <p:spPr>
          <a:xfrm>
            <a:off x="1403350" y="1989138"/>
            <a:ext cx="7632700" cy="3960812"/>
          </a:xfrm>
        </p:spPr>
        <p:txBody>
          <a:bodyPr rtlCol="0"/>
          <a:lstStyle/>
          <a:p>
            <a:pPr eaLnBrk="1" fontAlgn="auto" hangingPunct="1">
              <a:spcAft>
                <a:spcPts val="0"/>
              </a:spcAft>
              <a:buFontTx/>
              <a:buChar char="•"/>
              <a:defRPr/>
            </a:pPr>
            <a:r>
              <a:rPr lang="it-IT" altLang="it-IT" sz="4000" b="1" dirty="0" smtClean="0">
                <a:solidFill>
                  <a:schemeClr val="bg1"/>
                </a:solidFill>
              </a:rPr>
              <a:t> componenti</a:t>
            </a:r>
          </a:p>
          <a:p>
            <a:pPr eaLnBrk="1" fontAlgn="auto" hangingPunct="1">
              <a:spcAft>
                <a:spcPts val="0"/>
              </a:spcAft>
              <a:buFontTx/>
              <a:buChar char="•"/>
              <a:defRPr/>
            </a:pPr>
            <a:r>
              <a:rPr lang="it-IT" altLang="it-IT" sz="4000" b="1" dirty="0" smtClean="0">
                <a:solidFill>
                  <a:schemeClr val="bg1"/>
                </a:solidFill>
              </a:rPr>
              <a:t> chiarezza dei ruoli</a:t>
            </a:r>
          </a:p>
          <a:p>
            <a:pPr eaLnBrk="1" fontAlgn="auto" hangingPunct="1">
              <a:spcAft>
                <a:spcPts val="0"/>
              </a:spcAft>
              <a:buFontTx/>
              <a:buChar char="•"/>
              <a:defRPr/>
            </a:pPr>
            <a:r>
              <a:rPr lang="it-IT" altLang="it-IT" sz="4000" b="1" dirty="0" smtClean="0">
                <a:solidFill>
                  <a:schemeClr val="bg1"/>
                </a:solidFill>
              </a:rPr>
              <a:t> programmazione e verifica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0" y="0"/>
            <a:ext cx="46038"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5299" name="Rectangle 6"/>
          <p:cNvSpPr>
            <a:spLocks noGrp="1" noChangeArrowheads="1"/>
          </p:cNvSpPr>
          <p:nvPr>
            <p:ph type="ctrTitle"/>
          </p:nvPr>
        </p:nvSpPr>
        <p:spPr bwMode="auto">
          <a:xfrm>
            <a:off x="2411413" y="-242888"/>
            <a:ext cx="5410200" cy="1801813"/>
          </a:xfrm>
        </p:spPr>
        <p:txBody>
          <a:bodyPr wrap="square" numCol="1" compatLnSpc="1">
            <a:prstTxWarp prst="textNoShape">
              <a:avLst/>
            </a:prstTxWarp>
          </a:bodyPr>
          <a:lstStyle/>
          <a:p>
            <a:pPr eaLnBrk="1" fontAlgn="auto" hangingPunct="1">
              <a:spcBef>
                <a:spcPct val="50000"/>
              </a:spcBef>
              <a:spcAft>
                <a:spcPts val="0"/>
              </a:spcAft>
              <a:defRPr/>
            </a:pPr>
            <a:r>
              <a:rPr lang="it-IT" altLang="it-IT" sz="6600" b="1" dirty="0" smtClean="0">
                <a:solidFill>
                  <a:srgbClr val="F74D2B"/>
                </a:solidFill>
              </a:rPr>
              <a:t>La Diocesi</a:t>
            </a:r>
          </a:p>
        </p:txBody>
      </p:sp>
      <p:sp>
        <p:nvSpPr>
          <p:cNvPr id="55300" name="Segnaposto contenuto 2"/>
          <p:cNvSpPr>
            <a:spLocks noGrp="1"/>
          </p:cNvSpPr>
          <p:nvPr>
            <p:ph type="subTitle" idx="1"/>
          </p:nvPr>
        </p:nvSpPr>
        <p:spPr>
          <a:xfrm>
            <a:off x="1187450" y="1844675"/>
            <a:ext cx="7632700" cy="4430713"/>
          </a:xfrm>
        </p:spPr>
        <p:txBody>
          <a:bodyPr rtlCol="0"/>
          <a:lstStyle/>
          <a:p>
            <a:pPr algn="ctr" eaLnBrk="1" fontAlgn="auto" hangingPunct="1">
              <a:spcAft>
                <a:spcPts val="0"/>
              </a:spcAft>
              <a:buFont typeface="Arial" panose="020B0604020202020204" pitchFamily="34" charset="0"/>
              <a:buNone/>
              <a:defRPr/>
            </a:pPr>
            <a:r>
              <a:rPr lang="it-IT" altLang="it-IT" sz="4000" b="1" dirty="0" smtClean="0">
                <a:solidFill>
                  <a:schemeClr val="bg1"/>
                </a:solidFill>
              </a:rPr>
              <a:t>è a fianco delle equipe</a:t>
            </a:r>
            <a:endParaRPr lang="it-IT" altLang="it-IT" b="1" dirty="0" smtClean="0">
              <a:solidFill>
                <a:schemeClr val="bg1"/>
              </a:solidFill>
            </a:endParaRPr>
          </a:p>
          <a:p>
            <a:pPr algn="ctr" eaLnBrk="1" fontAlgn="auto" hangingPunct="1">
              <a:spcAft>
                <a:spcPts val="0"/>
              </a:spcAft>
              <a:buFont typeface="Arial" panose="020B0604020202020204" pitchFamily="34" charset="0"/>
              <a:buNone/>
              <a:defRPr/>
            </a:pPr>
            <a:r>
              <a:rPr lang="it-IT" altLang="it-IT" sz="2800" b="1" dirty="0" smtClean="0">
                <a:solidFill>
                  <a:schemeClr val="bg1"/>
                </a:solidFill>
              </a:rPr>
              <a:t>con la formazione,</a:t>
            </a:r>
          </a:p>
          <a:p>
            <a:pPr algn="ctr" eaLnBrk="1" fontAlgn="auto" hangingPunct="1">
              <a:spcAft>
                <a:spcPts val="0"/>
              </a:spcAft>
              <a:buFont typeface="Arial" panose="020B0604020202020204" pitchFamily="34" charset="0"/>
              <a:buNone/>
              <a:defRPr/>
            </a:pPr>
            <a:r>
              <a:rPr lang="it-IT" altLang="it-IT" sz="2800" b="1" dirty="0" smtClean="0">
                <a:solidFill>
                  <a:schemeClr val="bg1"/>
                </a:solidFill>
              </a:rPr>
              <a:t>con il materiale,</a:t>
            </a:r>
          </a:p>
          <a:p>
            <a:pPr algn="ctr" eaLnBrk="1" fontAlgn="auto" hangingPunct="1">
              <a:spcAft>
                <a:spcPts val="0"/>
              </a:spcAft>
              <a:buFont typeface="Arial" panose="020B0604020202020204" pitchFamily="34" charset="0"/>
              <a:buNone/>
              <a:defRPr/>
            </a:pPr>
            <a:r>
              <a:rPr lang="it-IT" altLang="it-IT" sz="2800" b="1" dirty="0" smtClean="0">
                <a:solidFill>
                  <a:schemeClr val="bg1"/>
                </a:solidFill>
              </a:rPr>
              <a:t>con un supporto anche operativo, ma non sostitutivo.</a:t>
            </a:r>
          </a:p>
          <a:p>
            <a:pPr algn="ctr" eaLnBrk="1" fontAlgn="auto" hangingPunct="1">
              <a:spcAft>
                <a:spcPts val="0"/>
              </a:spcAft>
              <a:buFont typeface="Arial" panose="020B0604020202020204" pitchFamily="34" charset="0"/>
              <a:buNone/>
              <a:defRPr/>
            </a:pPr>
            <a:endParaRPr lang="it-IT" altLang="it-IT" sz="4000" b="1" dirty="0" smtClean="0">
              <a:solidFill>
                <a:srgbClr val="FF33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ttangolo 1"/>
          <p:cNvSpPr/>
          <p:nvPr/>
        </p:nvSpPr>
        <p:spPr>
          <a:xfrm>
            <a:off x="0" y="11113"/>
            <a:ext cx="46038"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5299" name="Rectangle 6"/>
          <p:cNvSpPr>
            <a:spLocks noGrp="1" noChangeArrowheads="1"/>
          </p:cNvSpPr>
          <p:nvPr>
            <p:ph type="ctrTitle"/>
          </p:nvPr>
        </p:nvSpPr>
        <p:spPr bwMode="auto">
          <a:xfrm>
            <a:off x="2173288" y="222250"/>
            <a:ext cx="7272337" cy="958850"/>
          </a:xfrm>
        </p:spPr>
        <p:txBody>
          <a:bodyPr wrap="square" numCol="1" compatLnSpc="1">
            <a:prstTxWarp prst="textNoShape">
              <a:avLst/>
            </a:prstTxWarp>
            <a:normAutofit fontScale="90000"/>
          </a:bodyPr>
          <a:lstStyle/>
          <a:p>
            <a:pPr eaLnBrk="1" fontAlgn="auto" hangingPunct="1">
              <a:spcBef>
                <a:spcPct val="50000"/>
              </a:spcBef>
              <a:spcAft>
                <a:spcPts val="0"/>
              </a:spcAft>
              <a:defRPr/>
            </a:pPr>
            <a:r>
              <a:rPr lang="it-IT" altLang="it-IT" sz="6600" b="1" dirty="0" smtClean="0">
                <a:solidFill>
                  <a:srgbClr val="F74D2B"/>
                </a:solidFill>
              </a:rPr>
              <a:t>ALCUNI SUSSIDI…</a:t>
            </a:r>
          </a:p>
        </p:txBody>
      </p:sp>
      <p:pic>
        <p:nvPicPr>
          <p:cNvPr id="56324" name="Immagine 3"/>
          <p:cNvPicPr>
            <a:picLocks noChangeAspect="1"/>
          </p:cNvPicPr>
          <p:nvPr/>
        </p:nvPicPr>
        <p:blipFill>
          <a:blip r:embed="rId3"/>
          <a:srcRect/>
          <a:stretch>
            <a:fillRect/>
          </a:stretch>
        </p:blipFill>
        <p:spPr bwMode="auto">
          <a:xfrm rot="-1320266">
            <a:off x="6156325" y="1265238"/>
            <a:ext cx="1952625" cy="2724150"/>
          </a:xfrm>
          <a:prstGeom prst="rect">
            <a:avLst/>
          </a:prstGeom>
          <a:noFill/>
          <a:ln w="9525">
            <a:noFill/>
            <a:miter lim="800000"/>
            <a:headEnd/>
            <a:tailEnd/>
          </a:ln>
        </p:spPr>
      </p:pic>
      <p:sp>
        <p:nvSpPr>
          <p:cNvPr id="3" name="Segnaposto contenuto 2"/>
          <p:cNvSpPr>
            <a:spLocks noGrp="1"/>
          </p:cNvSpPr>
          <p:nvPr>
            <p:ph type="subTitle" idx="1"/>
          </p:nvPr>
        </p:nvSpPr>
        <p:spPr>
          <a:xfrm>
            <a:off x="3875088" y="5637213"/>
            <a:ext cx="7632700" cy="4430712"/>
          </a:xfrm>
        </p:spPr>
        <p:txBody>
          <a:bodyPr rtlCol="0"/>
          <a:lstStyle/>
          <a:p>
            <a:pPr algn="ctr" eaLnBrk="1" fontAlgn="auto" hangingPunct="1">
              <a:spcAft>
                <a:spcPts val="0"/>
              </a:spcAft>
              <a:buFont typeface="Arial" panose="020B0604020202020204" pitchFamily="34" charset="0"/>
              <a:buNone/>
              <a:defRPr/>
            </a:pPr>
            <a:endParaRPr lang="it-IT" altLang="it-IT" sz="4000" b="1" dirty="0" smtClean="0">
              <a:solidFill>
                <a:srgbClr val="FF3300"/>
              </a:solidFill>
            </a:endParaRPr>
          </a:p>
        </p:txBody>
      </p:sp>
      <p:pic>
        <p:nvPicPr>
          <p:cNvPr id="56326" name="Picture 2" descr="Risultati immagini per io accolgo te"/>
          <p:cNvPicPr>
            <a:picLocks noChangeAspect="1" noChangeArrowheads="1"/>
          </p:cNvPicPr>
          <p:nvPr/>
        </p:nvPicPr>
        <p:blipFill>
          <a:blip r:embed="rId4"/>
          <a:srcRect/>
          <a:stretch>
            <a:fillRect/>
          </a:stretch>
        </p:blipFill>
        <p:spPr bwMode="auto">
          <a:xfrm rot="738789">
            <a:off x="5684838" y="3922713"/>
            <a:ext cx="1922462" cy="2695575"/>
          </a:xfrm>
          <a:prstGeom prst="rect">
            <a:avLst/>
          </a:prstGeom>
          <a:noFill/>
          <a:ln w="9525">
            <a:noFill/>
            <a:miter lim="800000"/>
            <a:headEnd/>
            <a:tailEnd/>
          </a:ln>
        </p:spPr>
      </p:pic>
      <p:pic>
        <p:nvPicPr>
          <p:cNvPr id="56327" name="Picture 4" descr="http://img.libreriadelsanto.it/books/a/A11TFJ62FHiR"/>
          <p:cNvPicPr>
            <a:picLocks noChangeAspect="1" noChangeArrowheads="1"/>
          </p:cNvPicPr>
          <p:nvPr/>
        </p:nvPicPr>
        <p:blipFill>
          <a:blip r:embed="rId5"/>
          <a:srcRect/>
          <a:stretch>
            <a:fillRect/>
          </a:stretch>
        </p:blipFill>
        <p:spPr bwMode="auto">
          <a:xfrm rot="1449423">
            <a:off x="2678113" y="1260475"/>
            <a:ext cx="2197100" cy="2938463"/>
          </a:xfrm>
          <a:prstGeom prst="rect">
            <a:avLst/>
          </a:prstGeom>
          <a:noFill/>
          <a:ln w="9525">
            <a:noFill/>
            <a:miter lim="800000"/>
            <a:headEnd/>
            <a:tailEnd/>
          </a:ln>
        </p:spPr>
      </p:pic>
      <p:pic>
        <p:nvPicPr>
          <p:cNvPr id="56328" name="Picture 6" descr="https://static-xihokz3f.netdna-ssl.com/wp-content/uploads/Li-mand%C3%B2-a-due-a-due-Mc-67-%E2%80%93-Guida.jpg"/>
          <p:cNvPicPr>
            <a:picLocks noChangeAspect="1" noChangeArrowheads="1"/>
          </p:cNvPicPr>
          <p:nvPr/>
        </p:nvPicPr>
        <p:blipFill>
          <a:blip r:embed="rId6" cstate="print"/>
          <a:srcRect/>
          <a:stretch>
            <a:fillRect/>
          </a:stretch>
        </p:blipFill>
        <p:spPr bwMode="auto">
          <a:xfrm rot="-1434773">
            <a:off x="709613" y="3052763"/>
            <a:ext cx="2279650" cy="3224212"/>
          </a:xfrm>
          <a:prstGeom prst="rect">
            <a:avLst/>
          </a:prstGeom>
          <a:noFill/>
          <a:ln w="9525">
            <a:noFill/>
            <a:miter lim="800000"/>
            <a:headEnd/>
            <a:tailEnd/>
          </a:ln>
        </p:spPr>
      </p:pic>
      <p:sp>
        <p:nvSpPr>
          <p:cNvPr id="4" name="Segnaposto piè di pagina 3"/>
          <p:cNvSpPr>
            <a:spLocks noGrp="1"/>
          </p:cNvSpPr>
          <p:nvPr>
            <p:ph type="ftr" sz="quarter" idx="11"/>
          </p:nvPr>
        </p:nvSpPr>
        <p:spPr/>
        <p:txBody>
          <a:bodyPr/>
          <a:lstStyle/>
          <a:p>
            <a:pPr>
              <a:defRPr/>
            </a:pPr>
            <a:r>
              <a:rPr lang="it-IT"/>
              <a:t>1/26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950" y="-100013"/>
            <a:ext cx="9217025" cy="1479551"/>
          </a:xfrm>
        </p:spPr>
        <p:txBody>
          <a:bodyPr/>
          <a:lstStyle/>
          <a:p>
            <a:pPr>
              <a:defRPr/>
            </a:pPr>
            <a:r>
              <a:rPr lang="it-IT" sz="4400" b="1" dirty="0" smtClean="0">
                <a:solidFill>
                  <a:srgbClr val="FF0000"/>
                </a:solidFill>
              </a:rPr>
              <a:t>L’Eco </a:t>
            </a:r>
            <a:r>
              <a:rPr lang="it-IT" sz="4400" b="1" dirty="0" err="1" smtClean="0">
                <a:solidFill>
                  <a:srgbClr val="FF0000"/>
                </a:solidFill>
              </a:rPr>
              <a:t>dell</a:t>
            </a:r>
            <a:r>
              <a:rPr lang="it-IT" sz="4400" b="1" dirty="0" smtClean="0">
                <a:solidFill>
                  <a:srgbClr val="FF0000"/>
                </a:solidFill>
              </a:rPr>
              <a:t> </a:t>
            </a:r>
            <a:r>
              <a:rPr lang="it-IT" sz="4400" b="1" dirty="0" err="1" smtClean="0">
                <a:solidFill>
                  <a:srgbClr val="FF0000"/>
                </a:solidFill>
              </a:rPr>
              <a:t>uff.naz.past.familiare</a:t>
            </a:r>
            <a:endParaRPr lang="en-US" sz="4400" b="1" dirty="0">
              <a:solidFill>
                <a:srgbClr val="FF0000"/>
              </a:solidFill>
            </a:endParaRPr>
          </a:p>
        </p:txBody>
      </p:sp>
      <p:pic>
        <p:nvPicPr>
          <p:cNvPr id="58371" name="Segnaposto contenuto 4"/>
          <p:cNvPicPr>
            <a:picLocks noGrp="1" noChangeAspect="1"/>
          </p:cNvPicPr>
          <p:nvPr>
            <p:ph idx="1"/>
          </p:nvPr>
        </p:nvPicPr>
        <p:blipFill>
          <a:blip r:embed="rId2"/>
          <a:srcRect/>
          <a:stretch>
            <a:fillRect/>
          </a:stretch>
        </p:blipFill>
        <p:spPr>
          <a:xfrm>
            <a:off x="0" y="1150938"/>
            <a:ext cx="9144000" cy="570706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ttangolo 3"/>
          <p:cNvSpPr>
            <a:spLocks noChangeArrowheads="1"/>
          </p:cNvSpPr>
          <p:nvPr/>
        </p:nvSpPr>
        <p:spPr bwMode="auto">
          <a:xfrm>
            <a:off x="1187450" y="-100013"/>
            <a:ext cx="7056438" cy="6897688"/>
          </a:xfrm>
          <a:prstGeom prst="rect">
            <a:avLst/>
          </a:prstGeom>
          <a:noFill/>
          <a:ln w="9525">
            <a:noFill/>
            <a:miter lim="800000"/>
            <a:headEnd/>
            <a:tailEnd/>
          </a:ln>
        </p:spPr>
        <p:txBody>
          <a:bodyPr>
            <a:spAutoFit/>
          </a:bodyPr>
          <a:lstStyle/>
          <a:p>
            <a:pPr algn="just">
              <a:lnSpc>
                <a:spcPct val="150000"/>
              </a:lnSpc>
              <a:spcAft>
                <a:spcPts val="1000"/>
              </a:spcAft>
            </a:pPr>
            <a:r>
              <a:rPr lang="it-IT" sz="2200" b="1">
                <a:solidFill>
                  <a:srgbClr val="FF0000"/>
                </a:solidFill>
                <a:latin typeface="Times New Roman" pitchFamily="18" charset="0"/>
                <a:ea typeface="Calibri" pitchFamily="34" charset="0"/>
                <a:cs typeface="Times New Roman" pitchFamily="18" charset="0"/>
              </a:rPr>
              <a:t>I destinatari </a:t>
            </a:r>
            <a:r>
              <a:rPr lang="it-IT" sz="2200" b="1">
                <a:latin typeface="Times New Roman" pitchFamily="18" charset="0"/>
                <a:ea typeface="Calibri" pitchFamily="34" charset="0"/>
                <a:cs typeface="Times New Roman" pitchFamily="18" charset="0"/>
              </a:rPr>
              <a:t>sono persone adulte, e perciò il metodo da adottare risponde alle esigenze di una “catechesi degli adulti”, che richiamiamo in sintesi:</a:t>
            </a:r>
            <a:endParaRPr lang="en-US" sz="2200" b="1">
              <a:latin typeface="Calibri" pitchFamily="34" charset="0"/>
              <a:ea typeface="Calibri" pitchFamily="34" charset="0"/>
              <a:cs typeface="Times New Roman" pitchFamily="18" charset="0"/>
            </a:endParaRPr>
          </a:p>
          <a:p>
            <a:pPr algn="just">
              <a:lnSpc>
                <a:spcPct val="150000"/>
              </a:lnSpc>
              <a:spcAft>
                <a:spcPts val="1000"/>
              </a:spcAft>
            </a:pPr>
            <a:r>
              <a:rPr lang="it-IT" sz="2200" b="1">
                <a:latin typeface="Times New Roman" pitchFamily="18" charset="0"/>
                <a:ea typeface="Calibri" pitchFamily="34" charset="0"/>
                <a:cs typeface="Times New Roman" pitchFamily="18" charset="0"/>
              </a:rPr>
              <a:t>- l’adulto resta il primo responsabile della sua crescita umana e di fede, ed è quindi responsabile anche dei passi che intraprende in questo cammino; l’educatore ha anzitutto il compito di risvegliare questa responsabilità e di rispettarla;</a:t>
            </a:r>
            <a:endParaRPr lang="en-US" sz="2200" b="1">
              <a:latin typeface="Calibri" pitchFamily="34" charset="0"/>
              <a:ea typeface="Calibri" pitchFamily="34" charset="0"/>
              <a:cs typeface="Times New Roman" pitchFamily="18" charset="0"/>
            </a:endParaRPr>
          </a:p>
          <a:p>
            <a:pPr algn="just">
              <a:lnSpc>
                <a:spcPct val="150000"/>
              </a:lnSpc>
              <a:spcAft>
                <a:spcPts val="1000"/>
              </a:spcAft>
            </a:pPr>
            <a:r>
              <a:rPr lang="it-IT" sz="2200" b="1">
                <a:latin typeface="Times New Roman" pitchFamily="18" charset="0"/>
                <a:ea typeface="Calibri" pitchFamily="34" charset="0"/>
                <a:cs typeface="Times New Roman" pitchFamily="18" charset="0"/>
              </a:rPr>
              <a:t>- l’adulto si mette in stato di apprendimento e di cambiamento soltanto se è coinvolto personalmente nel suo cammino di formazione: non può rimanere soltanto un ascoltatore passivo ma deve essere considerato e stimolato a divenire un soggetto attivo;</a:t>
            </a:r>
            <a:endParaRPr lang="en-US" sz="2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ttangolo 1"/>
          <p:cNvSpPr>
            <a:spLocks noChangeArrowheads="1"/>
          </p:cNvSpPr>
          <p:nvPr/>
        </p:nvSpPr>
        <p:spPr bwMode="auto">
          <a:xfrm>
            <a:off x="1331913" y="620713"/>
            <a:ext cx="6840537" cy="5753100"/>
          </a:xfrm>
          <a:prstGeom prst="rect">
            <a:avLst/>
          </a:prstGeom>
          <a:noFill/>
          <a:ln w="9525">
            <a:noFill/>
            <a:miter lim="800000"/>
            <a:headEnd/>
            <a:tailEnd/>
          </a:ln>
        </p:spPr>
        <p:txBody>
          <a:bodyPr>
            <a:spAutoFit/>
          </a:bodyPr>
          <a:lstStyle/>
          <a:p>
            <a:pPr algn="just">
              <a:lnSpc>
                <a:spcPct val="150000"/>
              </a:lnSpc>
              <a:spcAft>
                <a:spcPts val="1000"/>
              </a:spcAft>
            </a:pPr>
            <a:r>
              <a:rPr lang="it-IT" sz="2200" b="1">
                <a:latin typeface="Times New Roman" pitchFamily="18" charset="0"/>
                <a:ea typeface="Calibri" pitchFamily="34" charset="0"/>
                <a:cs typeface="Times New Roman" pitchFamily="18" charset="0"/>
              </a:rPr>
              <a:t>- l’adulto che intraprende un cammino di formazione non parte mai da zero: ha già delle convinzioni, ha maturato delle scelte, ha un suo metodo di ragionare e di agire, ha alle spalle un’esperienza che lo condiziona. La sua formazione deve porsi in continuità con tutto questo, deve valorizzare la sua esperienza e le risorse già presenti in lui;</a:t>
            </a:r>
            <a:endParaRPr lang="en-US" sz="2200" b="1">
              <a:latin typeface="Calibri" pitchFamily="34" charset="0"/>
              <a:ea typeface="Calibri" pitchFamily="34" charset="0"/>
              <a:cs typeface="Times New Roman" pitchFamily="18" charset="0"/>
            </a:endParaRPr>
          </a:p>
          <a:p>
            <a:pPr algn="just">
              <a:lnSpc>
                <a:spcPct val="150000"/>
              </a:lnSpc>
              <a:spcAft>
                <a:spcPts val="1000"/>
              </a:spcAft>
            </a:pPr>
            <a:r>
              <a:rPr lang="it-IT" sz="2200" b="1">
                <a:latin typeface="Times New Roman" pitchFamily="18" charset="0"/>
                <a:ea typeface="Calibri" pitchFamily="34" charset="0"/>
                <a:cs typeface="Times New Roman" pitchFamily="18" charset="0"/>
              </a:rPr>
              <a:t>- l’interesse dell’adulto è stimolato se si tiene conto dei suoi interessi umani, dei suoi problemi e dei suoi bisogni: ciò che viene proposto deve avere un legame con tutto questo.</a:t>
            </a:r>
            <a:endParaRPr lang="en-US" sz="2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76375" y="476250"/>
            <a:ext cx="6840538" cy="6102350"/>
          </a:xfrm>
          <a:prstGeom prst="rect">
            <a:avLst/>
          </a:prstGeom>
        </p:spPr>
        <p:txBody>
          <a:bodyPr>
            <a:spAutoFit/>
          </a:bodyPr>
          <a:lstStyle/>
          <a:p>
            <a:pPr>
              <a:defRPr/>
            </a:pPr>
            <a:r>
              <a:rPr lang="it-IT"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L’equipe degli accompagnatori </a:t>
            </a:r>
            <a:r>
              <a:rPr lang="it-IT" sz="2200" b="1" dirty="0">
                <a:latin typeface="Times New Roman" panose="02020603050405020304" pitchFamily="18" charset="0"/>
                <a:ea typeface="Calibri" panose="020F0502020204030204" pitchFamily="34" charset="0"/>
                <a:cs typeface="Times New Roman" panose="02020603050405020304" pitchFamily="18" charset="0"/>
              </a:rPr>
              <a:t>sia composta da</a:t>
            </a:r>
          </a:p>
          <a:p>
            <a:pPr>
              <a:defRPr/>
            </a:pPr>
            <a:endParaRPr lang="it-IT" sz="2200" b="1"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it-IT" sz="2200" b="1" dirty="0">
                <a:latin typeface="Times New Roman" panose="02020603050405020304" pitchFamily="18" charset="0"/>
                <a:ea typeface="Calibri" panose="020F0502020204030204" pitchFamily="34" charset="0"/>
                <a:cs typeface="Times New Roman" panose="02020603050405020304" pitchFamily="18" charset="0"/>
              </a:rPr>
              <a:t>“</a:t>
            </a:r>
            <a:r>
              <a:rPr lang="it-IT" sz="2200" b="1" i="1" dirty="0">
                <a:latin typeface="Times New Roman" panose="02020603050405020304" pitchFamily="18" charset="0"/>
                <a:ea typeface="Calibri" panose="020F0502020204030204" pitchFamily="34" charset="0"/>
                <a:cs typeface="Times New Roman" panose="02020603050405020304" pitchFamily="18" charset="0"/>
              </a:rPr>
              <a:t>operatori dal cuore caldo che scaldano a loro volta i cuori con una capacità di comunicare il modo di essere Chiesa, che è quello dell'accoglienza e della relazione, della benevolenza e dell'empatia (in modo particolare nei confronti dei conviventi), della competenza contenutistica e metodologica e della disponibilità di tempo</a:t>
            </a:r>
            <a:r>
              <a:rPr lang="it-IT" sz="2200" b="1" dirty="0">
                <a:latin typeface="Times New Roman" panose="02020603050405020304" pitchFamily="18" charset="0"/>
                <a:ea typeface="Calibri" panose="020F0502020204030204" pitchFamily="34" charset="0"/>
                <a:cs typeface="Times New Roman" panose="02020603050405020304" pitchFamily="18" charset="0"/>
              </a:rPr>
              <a:t>”.</a:t>
            </a:r>
          </a:p>
          <a:p>
            <a:pPr>
              <a:defRPr/>
            </a:pPr>
            <a:endParaRPr lang="it-IT" sz="1050" b="1"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it-IT" sz="1400" b="1" i="1" dirty="0">
                <a:latin typeface="Times New Roman" panose="02020603050405020304" pitchFamily="18" charset="0"/>
                <a:ea typeface="Calibri" panose="020F0502020204030204" pitchFamily="34" charset="0"/>
                <a:cs typeface="Times New Roman" panose="02020603050405020304" pitchFamily="18" charset="0"/>
              </a:rPr>
              <a:t>CONVEGNO NAZIONALE DI PASTORALE FAMILIARE GIUGNO 2009 COTRONEI (CZ)</a:t>
            </a:r>
          </a:p>
          <a:p>
            <a:pPr>
              <a:defRPr/>
            </a:pP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it-IT"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 clima all’interno del gruppo dei nubendi </a:t>
            </a:r>
            <a:r>
              <a:rPr lang="it-IT" sz="2200" b="1" dirty="0">
                <a:latin typeface="Times New Roman" panose="02020603050405020304" pitchFamily="18" charset="0"/>
                <a:ea typeface="Calibri" panose="020F0502020204030204" pitchFamily="34" charset="0"/>
                <a:cs typeface="Times New Roman" panose="02020603050405020304" pitchFamily="18" charset="0"/>
              </a:rPr>
              <a:t>deve favorire la creazione di legami sia tra le coppie partecipanti, sia con l’equipe che organizza il percorso. È importante tenere conto anche della varietà di situazioni delle coppie (convivenze, presenza di figli...) valorizzando quanto di positivo può emergere da questa diversità. </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3"/>
          <p:cNvSpPr>
            <a:spLocks noChangeArrowheads="1"/>
          </p:cNvSpPr>
          <p:nvPr/>
        </p:nvSpPr>
        <p:spPr bwMode="auto">
          <a:xfrm>
            <a:off x="1403350" y="1196975"/>
            <a:ext cx="6894513" cy="5140325"/>
          </a:xfrm>
          <a:prstGeom prst="rect">
            <a:avLst/>
          </a:prstGeom>
          <a:noFill/>
          <a:ln w="9525">
            <a:noFill/>
            <a:miter lim="800000"/>
            <a:headEnd/>
            <a:tailEnd/>
          </a:ln>
        </p:spPr>
        <p:txBody>
          <a:bodyPr>
            <a:spAutoFit/>
          </a:bodyPr>
          <a:lstStyle/>
          <a:p>
            <a:pPr eaLnBrk="1" hangingPunct="1"/>
            <a:r>
              <a:rPr lang="it-IT" altLang="it-IT" sz="4800"/>
              <a:t>E’ cambiata la società…</a:t>
            </a:r>
          </a:p>
          <a:p>
            <a:pPr eaLnBrk="1" hangingPunct="1"/>
            <a:endParaRPr lang="it-IT" altLang="it-IT" sz="2800">
              <a:solidFill>
                <a:schemeClr val="bg1"/>
              </a:solidFill>
            </a:endParaRPr>
          </a:p>
          <a:p>
            <a:pPr eaLnBrk="1" hangingPunct="1"/>
            <a:r>
              <a:rPr lang="it-IT" altLang="it-IT" sz="4800"/>
              <a:t>È cambiata la Chiesa…</a:t>
            </a:r>
          </a:p>
          <a:p>
            <a:pPr eaLnBrk="1" hangingPunct="1"/>
            <a:endParaRPr lang="it-IT" altLang="it-IT" sz="2800">
              <a:solidFill>
                <a:schemeClr val="bg1"/>
              </a:solidFill>
            </a:endParaRPr>
          </a:p>
          <a:p>
            <a:pPr eaLnBrk="1" hangingPunct="1"/>
            <a:r>
              <a:rPr lang="it-IT" altLang="it-IT" sz="4800"/>
              <a:t>E’ cambiata l’identità dei fidanzati…</a:t>
            </a:r>
          </a:p>
          <a:p>
            <a:pPr eaLnBrk="1" hangingPunct="1"/>
            <a:endParaRPr lang="it-IT" altLang="it-IT" sz="4000">
              <a:solidFill>
                <a:schemeClr val="bg1"/>
              </a:solidFill>
            </a:endParaRPr>
          </a:p>
          <a:p>
            <a:pPr eaLnBrk="1" hangingPunct="1"/>
            <a:endParaRPr lang="it-IT" altLang="it-IT" sz="4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ttangolo 3"/>
          <p:cNvSpPr>
            <a:spLocks noChangeArrowheads="1"/>
          </p:cNvSpPr>
          <p:nvPr/>
        </p:nvSpPr>
        <p:spPr bwMode="auto">
          <a:xfrm>
            <a:off x="971550" y="2060575"/>
            <a:ext cx="7632700" cy="4154488"/>
          </a:xfrm>
          <a:prstGeom prst="rect">
            <a:avLst/>
          </a:prstGeom>
          <a:noFill/>
          <a:ln w="9525">
            <a:noFill/>
            <a:miter lim="800000"/>
            <a:headEnd/>
            <a:tailEnd/>
          </a:ln>
        </p:spPr>
        <p:txBody>
          <a:bodyPr>
            <a:spAutoFit/>
          </a:bodyPr>
          <a:lstStyle/>
          <a:p>
            <a:pPr algn="just">
              <a:lnSpc>
                <a:spcPct val="150000"/>
              </a:lnSpc>
              <a:spcAft>
                <a:spcPts val="1000"/>
              </a:spcAft>
            </a:pPr>
            <a:r>
              <a:rPr lang="it-IT" sz="2200" b="1">
                <a:solidFill>
                  <a:srgbClr val="FF0000"/>
                </a:solidFill>
                <a:latin typeface="Times New Roman" pitchFamily="18" charset="0"/>
                <a:ea typeface="Calibri" pitchFamily="34" charset="0"/>
                <a:cs typeface="Times New Roman" pitchFamily="18" charset="0"/>
              </a:rPr>
              <a:t>La conoscenza del vissuto umano e religioso delle coppie </a:t>
            </a:r>
            <a:r>
              <a:rPr lang="it-IT" sz="2200" b="1">
                <a:latin typeface="Times New Roman" pitchFamily="18" charset="0"/>
                <a:ea typeface="Calibri" pitchFamily="34" charset="0"/>
                <a:cs typeface="Times New Roman" pitchFamily="18" charset="0"/>
              </a:rPr>
              <a:t>che chiedono di frequentare il percorso, ottenuta attraverso un colloquio iniziale (che si trasformi da necessità burocratica a relazione umanamente consistente), permette di adattare alla sensibilità dei partecipanti lo stile degli incontri. Sulla base di tale conoscenza, l’equipe degli operatori potrà programmare in anticipo un itinerario “personalizzato”, cioè significativo in relazione ai reali bisogni e caratteristiche dei destinatari.</a:t>
            </a:r>
            <a:endParaRPr lang="en-US" sz="2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ttangolo 1"/>
          <p:cNvSpPr>
            <a:spLocks noChangeArrowheads="1"/>
          </p:cNvSpPr>
          <p:nvPr/>
        </p:nvSpPr>
        <p:spPr bwMode="auto">
          <a:xfrm>
            <a:off x="1042988" y="0"/>
            <a:ext cx="7416800" cy="5170488"/>
          </a:xfrm>
          <a:prstGeom prst="rect">
            <a:avLst/>
          </a:prstGeom>
          <a:noFill/>
          <a:ln w="9525">
            <a:noFill/>
            <a:miter lim="800000"/>
            <a:headEnd/>
            <a:tailEnd/>
          </a:ln>
        </p:spPr>
        <p:txBody>
          <a:bodyPr>
            <a:spAutoFit/>
          </a:bodyPr>
          <a:lstStyle/>
          <a:p>
            <a:pPr algn="just">
              <a:lnSpc>
                <a:spcPct val="150000"/>
              </a:lnSpc>
              <a:spcAft>
                <a:spcPts val="1000"/>
              </a:spcAft>
            </a:pPr>
            <a:r>
              <a:rPr lang="it-IT" sz="2200" b="1">
                <a:latin typeface="Times New Roman" pitchFamily="18" charset="0"/>
                <a:ea typeface="Calibri" pitchFamily="34" charset="0"/>
                <a:cs typeface="Times New Roman" pitchFamily="18" charset="0"/>
              </a:rPr>
              <a:t>È bene mantenere il </a:t>
            </a:r>
            <a:r>
              <a:rPr lang="it-IT" sz="2200" b="1">
                <a:solidFill>
                  <a:srgbClr val="FF0000"/>
                </a:solidFill>
                <a:latin typeface="Times New Roman" pitchFamily="18" charset="0"/>
                <a:ea typeface="Calibri" pitchFamily="34" charset="0"/>
                <a:cs typeface="Times New Roman" pitchFamily="18" charset="0"/>
              </a:rPr>
              <a:t>numero dei partecipanti </a:t>
            </a:r>
            <a:r>
              <a:rPr lang="it-IT" sz="2200" b="1">
                <a:latin typeface="Times New Roman" pitchFamily="18" charset="0"/>
                <a:ea typeface="Calibri" pitchFamily="34" charset="0"/>
                <a:cs typeface="Times New Roman" pitchFamily="18" charset="0"/>
              </a:rPr>
              <a:t>in limiti che permettano il coinvolgimento personale e la possibilità di confronto e di dialogo (10-12 coppie). È importante poi creare un </a:t>
            </a:r>
            <a:r>
              <a:rPr lang="it-IT" sz="2200" b="1">
                <a:solidFill>
                  <a:srgbClr val="FF0000"/>
                </a:solidFill>
                <a:latin typeface="Times New Roman" pitchFamily="18" charset="0"/>
                <a:ea typeface="Calibri" pitchFamily="34" charset="0"/>
                <a:cs typeface="Times New Roman" pitchFamily="18" charset="0"/>
              </a:rPr>
              <a:t>clima di accoglienza </a:t>
            </a:r>
            <a:r>
              <a:rPr lang="it-IT" sz="2200" b="1">
                <a:latin typeface="Times New Roman" pitchFamily="18" charset="0"/>
                <a:ea typeface="Calibri" pitchFamily="34" charset="0"/>
                <a:cs typeface="Times New Roman" pitchFamily="18" charset="0"/>
              </a:rPr>
              <a:t>fin dal primo incontro, a cominciare dall’ambiente, dalla disposizione delle sedie, dalla modalità di approccio che rendano possibile una </a:t>
            </a:r>
            <a:r>
              <a:rPr lang="it-IT" sz="2200" b="1">
                <a:solidFill>
                  <a:srgbClr val="FF0000"/>
                </a:solidFill>
                <a:latin typeface="Times New Roman" pitchFamily="18" charset="0"/>
                <a:ea typeface="Calibri" pitchFamily="34" charset="0"/>
                <a:cs typeface="Times New Roman" pitchFamily="18" charset="0"/>
              </a:rPr>
              <a:t>relazione significativa tra le coppie e con gli operatori </a:t>
            </a:r>
            <a:r>
              <a:rPr lang="it-IT" sz="2200" b="1">
                <a:latin typeface="Times New Roman" pitchFamily="18" charset="0"/>
                <a:ea typeface="Calibri" pitchFamily="34" charset="0"/>
                <a:cs typeface="Times New Roman" pitchFamily="18" charset="0"/>
              </a:rPr>
              <a:t>(es. qualcuno che accoglie, saluta, si interessa alla coppia, collocare le sedie in cerchio e non ad aula scolastica, iniziare con la presentazione delle persone...).</a:t>
            </a:r>
            <a:endParaRPr lang="en-US" sz="2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ttangolo 2"/>
          <p:cNvSpPr>
            <a:spLocks noChangeArrowheads="1"/>
          </p:cNvSpPr>
          <p:nvPr/>
        </p:nvSpPr>
        <p:spPr bwMode="auto">
          <a:xfrm>
            <a:off x="1258888" y="260350"/>
            <a:ext cx="6842125" cy="6261100"/>
          </a:xfrm>
          <a:prstGeom prst="rect">
            <a:avLst/>
          </a:prstGeom>
          <a:noFill/>
          <a:ln w="9525">
            <a:noFill/>
            <a:miter lim="800000"/>
            <a:headEnd/>
            <a:tailEnd/>
          </a:ln>
        </p:spPr>
        <p:txBody>
          <a:bodyPr>
            <a:spAutoFit/>
          </a:bodyPr>
          <a:lstStyle/>
          <a:p>
            <a:pPr algn="just">
              <a:lnSpc>
                <a:spcPct val="150000"/>
              </a:lnSpc>
              <a:spcAft>
                <a:spcPts val="1000"/>
              </a:spcAft>
            </a:pPr>
            <a:r>
              <a:rPr lang="it-IT" sz="2200" b="1">
                <a:latin typeface="Times New Roman" pitchFamily="18" charset="0"/>
                <a:ea typeface="Calibri" pitchFamily="34" charset="0"/>
                <a:cs typeface="Times New Roman" pitchFamily="18" charset="0"/>
              </a:rPr>
              <a:t>La presenza di </a:t>
            </a:r>
            <a:r>
              <a:rPr lang="it-IT" sz="2200" b="1">
                <a:solidFill>
                  <a:srgbClr val="FF0000"/>
                </a:solidFill>
                <a:latin typeface="Times New Roman" pitchFamily="18" charset="0"/>
                <a:ea typeface="Calibri" pitchFamily="34" charset="0"/>
                <a:cs typeface="Times New Roman" pitchFamily="18" charset="0"/>
              </a:rPr>
              <a:t>figure fisse durante l’intero percorso (possibilmente il sacerdote e più coppie) </a:t>
            </a:r>
            <a:r>
              <a:rPr lang="it-IT" sz="2200" b="1">
                <a:latin typeface="Times New Roman" pitchFamily="18" charset="0"/>
                <a:ea typeface="Calibri" pitchFamily="34" charset="0"/>
                <a:cs typeface="Times New Roman" pitchFamily="18" charset="0"/>
              </a:rPr>
              <a:t>crea dei punti di riferimento che potranno rivelarsi preziosi anche in momenti successivi. La previsione di </a:t>
            </a:r>
            <a:r>
              <a:rPr lang="it-IT" sz="2200" b="1">
                <a:solidFill>
                  <a:srgbClr val="FF0000"/>
                </a:solidFill>
                <a:latin typeface="Times New Roman" pitchFamily="18" charset="0"/>
                <a:ea typeface="Calibri" pitchFamily="34" charset="0"/>
                <a:cs typeface="Times New Roman" pitchFamily="18" charset="0"/>
              </a:rPr>
              <a:t>uno o più incontri che occupino un’intera</a:t>
            </a:r>
            <a:r>
              <a:rPr lang="it-IT" sz="2200" b="1">
                <a:latin typeface="Times New Roman" pitchFamily="18" charset="0"/>
                <a:ea typeface="Calibri" pitchFamily="34" charset="0"/>
                <a:cs typeface="Times New Roman" pitchFamily="18" charset="0"/>
              </a:rPr>
              <a:t> giornata può favorire una migliore conoscenza personale tra i partecipanti e dare l’opportunità di tempi non segnati da fretta o stanchezza di fine giornata, per affrontare argomenti importanti.</a:t>
            </a:r>
            <a:endParaRPr lang="en-US" sz="2200" b="1">
              <a:latin typeface="Calibri" pitchFamily="34" charset="0"/>
              <a:ea typeface="Calibri" pitchFamily="34" charset="0"/>
              <a:cs typeface="Times New Roman" pitchFamily="18" charset="0"/>
            </a:endParaRPr>
          </a:p>
          <a:p>
            <a:pPr algn="just">
              <a:lnSpc>
                <a:spcPct val="150000"/>
              </a:lnSpc>
              <a:spcAft>
                <a:spcPts val="1000"/>
              </a:spcAft>
            </a:pPr>
            <a:r>
              <a:rPr lang="it-IT" sz="2200" b="1">
                <a:latin typeface="Times New Roman" pitchFamily="18" charset="0"/>
                <a:ea typeface="Calibri" pitchFamily="34" charset="0"/>
                <a:cs typeface="Times New Roman" pitchFamily="18" charset="0"/>
              </a:rPr>
              <a:t>È bene prestare attenzione all’uso di un </a:t>
            </a:r>
            <a:r>
              <a:rPr lang="it-IT" sz="2200" b="1">
                <a:solidFill>
                  <a:srgbClr val="FF0000"/>
                </a:solidFill>
                <a:latin typeface="Times New Roman" pitchFamily="18" charset="0"/>
                <a:ea typeface="Calibri" pitchFamily="34" charset="0"/>
                <a:cs typeface="Times New Roman" pitchFamily="18" charset="0"/>
              </a:rPr>
              <a:t>linguaggio “significativo”</a:t>
            </a:r>
            <a:r>
              <a:rPr lang="it-IT" sz="2200" b="1">
                <a:latin typeface="Times New Roman" pitchFamily="18" charset="0"/>
                <a:ea typeface="Calibri" pitchFamily="34" charset="0"/>
                <a:cs typeface="Times New Roman" pitchFamily="18" charset="0"/>
              </a:rPr>
              <a:t> anche per chi non abbia molta dimestichezza con la frequentazione ecclesiale.</a:t>
            </a:r>
            <a:endParaRPr lang="en-US" sz="2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ttangolo 1"/>
          <p:cNvSpPr>
            <a:spLocks noChangeArrowheads="1"/>
          </p:cNvSpPr>
          <p:nvPr/>
        </p:nvSpPr>
        <p:spPr bwMode="auto">
          <a:xfrm>
            <a:off x="1042988" y="188913"/>
            <a:ext cx="7345362" cy="6638925"/>
          </a:xfrm>
          <a:prstGeom prst="rect">
            <a:avLst/>
          </a:prstGeom>
          <a:noFill/>
          <a:ln w="9525">
            <a:noFill/>
            <a:miter lim="800000"/>
            <a:headEnd/>
            <a:tailEnd/>
          </a:ln>
        </p:spPr>
        <p:txBody>
          <a:bodyPr>
            <a:spAutoFit/>
          </a:bodyPr>
          <a:lstStyle/>
          <a:p>
            <a:pPr algn="just">
              <a:lnSpc>
                <a:spcPct val="150000"/>
              </a:lnSpc>
              <a:spcAft>
                <a:spcPts val="1000"/>
              </a:spcAft>
            </a:pPr>
            <a:r>
              <a:rPr lang="it-IT" sz="2200" b="1">
                <a:solidFill>
                  <a:srgbClr val="FF0000"/>
                </a:solidFill>
                <a:latin typeface="Times New Roman" pitchFamily="18" charset="0"/>
                <a:ea typeface="Calibri" pitchFamily="34" charset="0"/>
                <a:cs typeface="Times New Roman" pitchFamily="18" charset="0"/>
              </a:rPr>
              <a:t>L’impostazione</a:t>
            </a:r>
            <a:r>
              <a:rPr lang="it-IT" sz="2200" b="1">
                <a:latin typeface="Times New Roman" pitchFamily="18" charset="0"/>
                <a:ea typeface="Calibri" pitchFamily="34" charset="0"/>
                <a:cs typeface="Times New Roman" pitchFamily="18" charset="0"/>
              </a:rPr>
              <a:t> degli incontri sarà di </a:t>
            </a:r>
            <a:r>
              <a:rPr lang="it-IT" sz="2200" b="1">
                <a:solidFill>
                  <a:srgbClr val="FF0000"/>
                </a:solidFill>
                <a:latin typeface="Times New Roman" pitchFamily="18" charset="0"/>
                <a:ea typeface="Calibri" pitchFamily="34" charset="0"/>
                <a:cs typeface="Times New Roman" pitchFamily="18" charset="0"/>
              </a:rPr>
              <a:t>tipo dialogico</a:t>
            </a:r>
            <a:r>
              <a:rPr lang="it-IT" sz="2200" b="1">
                <a:latin typeface="Times New Roman" pitchFamily="18" charset="0"/>
                <a:ea typeface="Calibri" pitchFamily="34" charset="0"/>
                <a:cs typeface="Times New Roman" pitchFamily="18" charset="0"/>
              </a:rPr>
              <a:t>, con </a:t>
            </a:r>
            <a:r>
              <a:rPr lang="it-IT" sz="2200" b="1">
                <a:solidFill>
                  <a:srgbClr val="FF0000"/>
                </a:solidFill>
                <a:latin typeface="Times New Roman" pitchFamily="18" charset="0"/>
                <a:ea typeface="Calibri" pitchFamily="34" charset="0"/>
                <a:cs typeface="Times New Roman" pitchFamily="18" charset="0"/>
              </a:rPr>
              <a:t>presentazioni essenziali </a:t>
            </a:r>
            <a:r>
              <a:rPr lang="it-IT" sz="2200" b="1">
                <a:latin typeface="Times New Roman" pitchFamily="18" charset="0"/>
                <a:ea typeface="Calibri" pitchFamily="34" charset="0"/>
                <a:cs typeface="Times New Roman" pitchFamily="18" charset="0"/>
              </a:rPr>
              <a:t>(senza la preoccupazione di dire e di approfondire tutto), </a:t>
            </a:r>
            <a:r>
              <a:rPr lang="it-IT" sz="2200" b="1">
                <a:solidFill>
                  <a:srgbClr val="FF0000"/>
                </a:solidFill>
                <a:latin typeface="Times New Roman" pitchFamily="18" charset="0"/>
                <a:ea typeface="Calibri" pitchFamily="34" charset="0"/>
                <a:cs typeface="Times New Roman" pitchFamily="18" charset="0"/>
              </a:rPr>
              <a:t>lavori in coppia </a:t>
            </a:r>
            <a:r>
              <a:rPr lang="it-IT" sz="2200" b="1">
                <a:latin typeface="Times New Roman" pitchFamily="18" charset="0"/>
                <a:ea typeface="Calibri" pitchFamily="34" charset="0"/>
                <a:cs typeface="Times New Roman" pitchFamily="18" charset="0"/>
              </a:rPr>
              <a:t>e in </a:t>
            </a:r>
            <a:r>
              <a:rPr lang="it-IT" sz="2200" b="1">
                <a:solidFill>
                  <a:srgbClr val="FF0000"/>
                </a:solidFill>
                <a:latin typeface="Times New Roman" pitchFamily="18" charset="0"/>
                <a:ea typeface="Calibri" pitchFamily="34" charset="0"/>
                <a:cs typeface="Times New Roman" pitchFamily="18" charset="0"/>
              </a:rPr>
              <a:t>piccoli gruppi </a:t>
            </a:r>
            <a:r>
              <a:rPr lang="it-IT" sz="2200" b="1">
                <a:latin typeface="Times New Roman" pitchFamily="18" charset="0"/>
                <a:ea typeface="Calibri" pitchFamily="34" charset="0"/>
                <a:cs typeface="Times New Roman" pitchFamily="18" charset="0"/>
              </a:rPr>
              <a:t>guidati da una coppia di sposi, </a:t>
            </a:r>
            <a:r>
              <a:rPr lang="it-IT" sz="2200" b="1">
                <a:solidFill>
                  <a:srgbClr val="FF0000"/>
                </a:solidFill>
                <a:latin typeface="Times New Roman" pitchFamily="18" charset="0"/>
                <a:ea typeface="Calibri" pitchFamily="34" charset="0"/>
                <a:cs typeface="Times New Roman" pitchFamily="18" charset="0"/>
              </a:rPr>
              <a:t>spazi di confronto</a:t>
            </a:r>
            <a:r>
              <a:rPr lang="it-IT" sz="2200" b="1">
                <a:latin typeface="Times New Roman" pitchFamily="18" charset="0"/>
                <a:ea typeface="Calibri" pitchFamily="34" charset="0"/>
                <a:cs typeface="Times New Roman" pitchFamily="18" charset="0"/>
              </a:rPr>
              <a:t>, di </a:t>
            </a:r>
            <a:r>
              <a:rPr lang="it-IT" sz="2200" b="1">
                <a:solidFill>
                  <a:srgbClr val="FF0000"/>
                </a:solidFill>
                <a:latin typeface="Times New Roman" pitchFamily="18" charset="0"/>
                <a:ea typeface="Calibri" pitchFamily="34" charset="0"/>
                <a:cs typeface="Times New Roman" pitchFamily="18" charset="0"/>
              </a:rPr>
              <a:t>approfondimento</a:t>
            </a:r>
            <a:r>
              <a:rPr lang="it-IT" sz="2200" b="1">
                <a:latin typeface="Times New Roman" pitchFamily="18" charset="0"/>
                <a:ea typeface="Calibri" pitchFamily="34" charset="0"/>
                <a:cs typeface="Times New Roman" pitchFamily="18" charset="0"/>
              </a:rPr>
              <a:t> e di </a:t>
            </a:r>
            <a:r>
              <a:rPr lang="it-IT" sz="2200" b="1">
                <a:solidFill>
                  <a:srgbClr val="FF0000"/>
                </a:solidFill>
                <a:latin typeface="Times New Roman" pitchFamily="18" charset="0"/>
                <a:ea typeface="Calibri" pitchFamily="34" charset="0"/>
                <a:cs typeface="Times New Roman" pitchFamily="18" charset="0"/>
              </a:rPr>
              <a:t>chiarimento</a:t>
            </a:r>
            <a:r>
              <a:rPr lang="it-IT" sz="2200" b="1">
                <a:latin typeface="Times New Roman" pitchFamily="18" charset="0"/>
                <a:ea typeface="Calibri" pitchFamily="34" charset="0"/>
                <a:cs typeface="Times New Roman" pitchFamily="18" charset="0"/>
              </a:rPr>
              <a:t> delle coppie stesse, in maniera che si sentano </a:t>
            </a:r>
            <a:r>
              <a:rPr lang="it-IT" sz="2200" b="1">
                <a:solidFill>
                  <a:srgbClr val="FF0000"/>
                </a:solidFill>
                <a:latin typeface="Times New Roman" pitchFamily="18" charset="0"/>
                <a:ea typeface="Calibri" pitchFamily="34" charset="0"/>
                <a:cs typeface="Times New Roman" pitchFamily="18" charset="0"/>
              </a:rPr>
              <a:t>coinvolte personalmente </a:t>
            </a:r>
            <a:r>
              <a:rPr lang="it-IT" sz="2200" b="1">
                <a:latin typeface="Times New Roman" pitchFamily="18" charset="0"/>
                <a:ea typeface="Calibri" pitchFamily="34" charset="0"/>
                <a:cs typeface="Times New Roman" pitchFamily="18" charset="0"/>
              </a:rPr>
              <a:t>e possano esprimere il loro punto di vista valorizzando le loro convinzioni ed esperienze. Da parte dell’</a:t>
            </a:r>
            <a:r>
              <a:rPr lang="it-IT" sz="2200" b="1">
                <a:solidFill>
                  <a:srgbClr val="FF0000"/>
                </a:solidFill>
                <a:latin typeface="Times New Roman" pitchFamily="18" charset="0"/>
                <a:ea typeface="Calibri" pitchFamily="34" charset="0"/>
                <a:cs typeface="Times New Roman" pitchFamily="18" charset="0"/>
              </a:rPr>
              <a:t>equipe</a:t>
            </a:r>
            <a:r>
              <a:rPr lang="it-IT" sz="2200" b="1">
                <a:latin typeface="Times New Roman" pitchFamily="18" charset="0"/>
                <a:ea typeface="Calibri" pitchFamily="34" charset="0"/>
                <a:cs typeface="Times New Roman" pitchFamily="18" charset="0"/>
              </a:rPr>
              <a:t> si penserà ad un </a:t>
            </a:r>
            <a:r>
              <a:rPr lang="it-IT" sz="2200" b="1">
                <a:solidFill>
                  <a:srgbClr val="FF0000"/>
                </a:solidFill>
                <a:latin typeface="Times New Roman" pitchFamily="18" charset="0"/>
                <a:ea typeface="Calibri" pitchFamily="34" charset="0"/>
                <a:cs typeface="Times New Roman" pitchFamily="18" charset="0"/>
              </a:rPr>
              <a:t>rapporto di aiuto</a:t>
            </a:r>
            <a:r>
              <a:rPr lang="it-IT" sz="2200" b="1">
                <a:latin typeface="Times New Roman" pitchFamily="18" charset="0"/>
                <a:ea typeface="Calibri" pitchFamily="34" charset="0"/>
                <a:cs typeface="Times New Roman" pitchFamily="18" charset="0"/>
              </a:rPr>
              <a:t>, mai di sostituzione. Bisogna fare attenzione a non rafforzare il meccanismo della delega e la domanda di comoda passività che emerge da molti fidanzati. </a:t>
            </a:r>
            <a:r>
              <a:rPr lang="it-IT" sz="2200" b="1">
                <a:solidFill>
                  <a:srgbClr val="FF0000"/>
                </a:solidFill>
                <a:latin typeface="Times New Roman" pitchFamily="18" charset="0"/>
                <a:ea typeface="Calibri" pitchFamily="34" charset="0"/>
                <a:cs typeface="Times New Roman" pitchFamily="18" charset="0"/>
              </a:rPr>
              <a:t>Bisogna offrire i mattoni perché ognuno si costruisca autonomamente la propria casa!</a:t>
            </a:r>
            <a:endParaRPr lang="en-US" sz="2200" b="1">
              <a:solidFill>
                <a:srgbClr val="FF0000"/>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ttangolo 2"/>
          <p:cNvSpPr>
            <a:spLocks noChangeArrowheads="1"/>
          </p:cNvSpPr>
          <p:nvPr/>
        </p:nvSpPr>
        <p:spPr bwMode="auto">
          <a:xfrm>
            <a:off x="395288" y="115888"/>
            <a:ext cx="8424862" cy="6823075"/>
          </a:xfrm>
          <a:prstGeom prst="rect">
            <a:avLst/>
          </a:prstGeom>
          <a:noFill/>
          <a:ln w="9525">
            <a:noFill/>
            <a:miter lim="800000"/>
            <a:headEnd/>
            <a:tailEnd/>
          </a:ln>
        </p:spPr>
        <p:txBody>
          <a:bodyPr>
            <a:spAutoFit/>
          </a:bodyPr>
          <a:lstStyle/>
          <a:p>
            <a:pPr algn="just">
              <a:lnSpc>
                <a:spcPct val="150000"/>
              </a:lnSpc>
              <a:spcAft>
                <a:spcPts val="1000"/>
              </a:spcAft>
            </a:pPr>
            <a:r>
              <a:rPr lang="it-IT" sz="2200" b="1">
                <a:latin typeface="Times New Roman" pitchFamily="18" charset="0"/>
                <a:ea typeface="Calibri" pitchFamily="34" charset="0"/>
                <a:cs typeface="Times New Roman" pitchFamily="18" charset="0"/>
              </a:rPr>
              <a:t>Alcuni temi possono richiedere una certa preparazione a monte anche da parte dei fidanzati. Alcuni studi riportano l’utilità di questo lavoro fatto a casa prima dell’incontro, ad esempio delle domande a cui rispondere in coppia, una “situazione-tipo” da descrivere, un ricordo o un simbolo da cercare insieme per raccontare una storia o descrivere un progetto... Il “compito a casa” sarà tanto più efficace quanto più vicino sarà alla loro vita quotidiana e quanto più solleciterà l’apporto di entrambi (non dimentichiamo che se si tratta di leggere un brano o scrivere delle risposte a qualche domanda, spesso il lavoro viene “delegato” alla metà femminile della coppia!).</a:t>
            </a:r>
            <a:endParaRPr lang="en-US" sz="2200" b="1">
              <a:latin typeface="Calibri" pitchFamily="34" charset="0"/>
              <a:ea typeface="Calibri" pitchFamily="34" charset="0"/>
              <a:cs typeface="Times New Roman" pitchFamily="18" charset="0"/>
            </a:endParaRPr>
          </a:p>
          <a:p>
            <a:pPr algn="just">
              <a:lnSpc>
                <a:spcPct val="150000"/>
              </a:lnSpc>
              <a:spcAft>
                <a:spcPts val="1000"/>
              </a:spcAft>
            </a:pPr>
            <a:r>
              <a:rPr lang="it-IT" sz="2200" b="1">
                <a:latin typeface="Times New Roman" pitchFamily="18" charset="0"/>
                <a:ea typeface="Calibri" pitchFamily="34" charset="0"/>
                <a:cs typeface="Times New Roman" pitchFamily="18" charset="0"/>
              </a:rPr>
              <a:t>Le preghiere che accompagnano gli incontri è bene che siano in relazione con l’argomento trattato e tocchino il vissuto delle coppie, per stimolare anche un loro personale percorso di preghiera.</a:t>
            </a:r>
            <a:endParaRPr lang="en-US" sz="2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ttangolo 1"/>
          <p:cNvSpPr>
            <a:spLocks noChangeArrowheads="1"/>
          </p:cNvSpPr>
          <p:nvPr/>
        </p:nvSpPr>
        <p:spPr bwMode="auto">
          <a:xfrm>
            <a:off x="971550" y="260350"/>
            <a:ext cx="7345363" cy="6261100"/>
          </a:xfrm>
          <a:prstGeom prst="rect">
            <a:avLst/>
          </a:prstGeom>
          <a:noFill/>
          <a:ln w="9525">
            <a:noFill/>
            <a:miter lim="800000"/>
            <a:headEnd/>
            <a:tailEnd/>
          </a:ln>
        </p:spPr>
        <p:txBody>
          <a:bodyPr>
            <a:spAutoFit/>
          </a:bodyPr>
          <a:lstStyle/>
          <a:p>
            <a:pPr algn="just">
              <a:lnSpc>
                <a:spcPct val="150000"/>
              </a:lnSpc>
              <a:spcAft>
                <a:spcPts val="1000"/>
              </a:spcAft>
            </a:pPr>
            <a:r>
              <a:rPr lang="it-IT" sz="2200" b="1">
                <a:latin typeface="Times New Roman" pitchFamily="18" charset="0"/>
                <a:ea typeface="Calibri" pitchFamily="34" charset="0"/>
                <a:cs typeface="Times New Roman" pitchFamily="18" charset="0"/>
              </a:rPr>
              <a:t>La conclusione degli incontri con un momento conviviale crea preziose occasioni di dialogo personale con gli operatori e tra le coppie, favorisce la conoscenza dei fidanzati nelle loro attese e motivazioni e crea le premesse per una continuità formativa.</a:t>
            </a:r>
            <a:endParaRPr lang="en-US" sz="2200" b="1">
              <a:latin typeface="Calibri" pitchFamily="34" charset="0"/>
              <a:ea typeface="Calibri" pitchFamily="34" charset="0"/>
              <a:cs typeface="Times New Roman" pitchFamily="18" charset="0"/>
            </a:endParaRPr>
          </a:p>
          <a:p>
            <a:pPr algn="just">
              <a:lnSpc>
                <a:spcPct val="150000"/>
              </a:lnSpc>
              <a:spcAft>
                <a:spcPts val="1000"/>
              </a:spcAft>
            </a:pPr>
            <a:r>
              <a:rPr lang="it-IT" sz="2200" b="1">
                <a:latin typeface="Times New Roman" pitchFamily="18" charset="0"/>
                <a:ea typeface="Calibri" pitchFamily="34" charset="0"/>
                <a:cs typeface="Times New Roman" pitchFamily="18" charset="0"/>
              </a:rPr>
              <a:t>All’interno del percorso si possono eventualmente proporre anche delle celebrazioni comunitarie, sempre valutandone attentamente l’opportunità in relazione alla sensibilità dei partecipanti. Un rito di benedizione dei fidanzati, una messa o una veglia di preghiera, la celebrazione della riconciliazione possono sottolineare la dimensione ecclesiale in cui si inserisce la vita delle coppie.</a:t>
            </a:r>
            <a:endParaRPr lang="en-US" sz="2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ttangolo 2"/>
          <p:cNvSpPr>
            <a:spLocks noChangeArrowheads="1"/>
          </p:cNvSpPr>
          <p:nvPr/>
        </p:nvSpPr>
        <p:spPr bwMode="auto">
          <a:xfrm>
            <a:off x="827088" y="-69850"/>
            <a:ext cx="7489825" cy="6951663"/>
          </a:xfrm>
          <a:prstGeom prst="rect">
            <a:avLst/>
          </a:prstGeom>
          <a:noFill/>
          <a:ln w="9525">
            <a:noFill/>
            <a:miter lim="800000"/>
            <a:headEnd/>
            <a:tailEnd/>
          </a:ln>
        </p:spPr>
        <p:txBody>
          <a:bodyPr>
            <a:spAutoFit/>
          </a:bodyPr>
          <a:lstStyle/>
          <a:p>
            <a:pPr algn="just">
              <a:lnSpc>
                <a:spcPct val="150000"/>
              </a:lnSpc>
              <a:spcAft>
                <a:spcPts val="1000"/>
              </a:spcAft>
            </a:pPr>
            <a:r>
              <a:rPr lang="it-IT" sz="2200" b="1">
                <a:latin typeface="Times New Roman" pitchFamily="18" charset="0"/>
                <a:ea typeface="Calibri" pitchFamily="34" charset="0"/>
                <a:cs typeface="Times New Roman" pitchFamily="18" charset="0"/>
              </a:rPr>
              <a:t>È importante inoltre una verifica “in itinere” da parte dell’equipe sulla validità di quanto proposto, con aggiustamenti in corso d’opera, alla luce di quanto emerge durante gli incontri.</a:t>
            </a:r>
            <a:endParaRPr lang="en-US" sz="2200" b="1">
              <a:latin typeface="Calibri" pitchFamily="34" charset="0"/>
              <a:ea typeface="Calibri" pitchFamily="34" charset="0"/>
              <a:cs typeface="Times New Roman" pitchFamily="18" charset="0"/>
            </a:endParaRPr>
          </a:p>
          <a:p>
            <a:pPr algn="just">
              <a:lnSpc>
                <a:spcPct val="150000"/>
              </a:lnSpc>
              <a:spcAft>
                <a:spcPts val="1000"/>
              </a:spcAft>
            </a:pPr>
            <a:r>
              <a:rPr lang="it-IT" sz="2200" b="1">
                <a:latin typeface="Times New Roman" pitchFamily="18" charset="0"/>
                <a:ea typeface="Calibri" pitchFamily="34" charset="0"/>
                <a:cs typeface="Times New Roman" pitchFamily="18" charset="0"/>
              </a:rPr>
              <a:t>È utile anche una verifica finale che tenga conto di eventuali suggerimenti proposti dalle stesse coppie partecipanti, in vista della programmazione di successivi itinerari.</a:t>
            </a:r>
            <a:endParaRPr lang="en-US" sz="2200" b="1">
              <a:latin typeface="Calibri" pitchFamily="34" charset="0"/>
              <a:ea typeface="Calibri" pitchFamily="34" charset="0"/>
              <a:cs typeface="Times New Roman" pitchFamily="18" charset="0"/>
            </a:endParaRPr>
          </a:p>
          <a:p>
            <a:pPr algn="just">
              <a:lnSpc>
                <a:spcPct val="150000"/>
              </a:lnSpc>
              <a:spcAft>
                <a:spcPts val="1000"/>
              </a:spcAft>
            </a:pPr>
            <a:r>
              <a:rPr lang="it-IT" sz="2200" b="1">
                <a:latin typeface="Times New Roman" pitchFamily="18" charset="0"/>
                <a:ea typeface="Calibri" pitchFamily="34" charset="0"/>
                <a:cs typeface="Times New Roman" pitchFamily="18" charset="0"/>
              </a:rPr>
              <a:t>Creare occasioni d’incontro successive alla conclusione del percorso (è utile lo scambio di indirizzi e numeri di telefono, delle date dei futuri matrimoni cui partecipare...) può costituire la premessa per dare continuità ai momenti di riflessione comune e favorire la costituzione di gruppi di giovani “coppie sposi”.</a:t>
            </a:r>
            <a:endParaRPr lang="en-US" sz="2200" b="1">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00113" y="476250"/>
            <a:ext cx="7559675" cy="649288"/>
          </a:xfrm>
        </p:spPr>
        <p:txBody>
          <a:bodyPr>
            <a:noAutofit/>
          </a:bodyPr>
          <a:lstStyle/>
          <a:p>
            <a:pPr algn="ctr" eaLnBrk="1" fontAlgn="auto" hangingPunct="1">
              <a:spcAft>
                <a:spcPts val="0"/>
              </a:spcAft>
              <a:defRPr/>
            </a:pPr>
            <a:r>
              <a:rPr lang="it-IT" sz="3600" b="1" dirty="0" smtClean="0">
                <a:solidFill>
                  <a:schemeClr val="bg1"/>
                </a:solidFill>
              </a:rPr>
              <a:t>Un cammino che continua e si sviluppa…</a:t>
            </a:r>
          </a:p>
        </p:txBody>
      </p:sp>
      <p:sp>
        <p:nvSpPr>
          <p:cNvPr id="58371" name="Rectangle 3"/>
          <p:cNvSpPr>
            <a:spLocks noGrp="1" noChangeArrowheads="1"/>
          </p:cNvSpPr>
          <p:nvPr>
            <p:ph type="body" sz="half" idx="2"/>
          </p:nvPr>
        </p:nvSpPr>
        <p:spPr>
          <a:xfrm>
            <a:off x="539750" y="5732463"/>
            <a:ext cx="8208963" cy="792162"/>
          </a:xfrm>
        </p:spPr>
        <p:txBody>
          <a:bodyPr rtlCol="0">
            <a:normAutofit fontScale="85000" lnSpcReduction="10000"/>
          </a:bodyPr>
          <a:lstStyle/>
          <a:p>
            <a:pPr algn="ctr" eaLnBrk="1" fontAlgn="auto" hangingPunct="1">
              <a:spcBef>
                <a:spcPct val="0"/>
              </a:spcBef>
              <a:spcAft>
                <a:spcPts val="0"/>
              </a:spcAft>
              <a:buFont typeface="Arial" panose="020B0604020202020204" pitchFamily="34" charset="0"/>
              <a:buNone/>
              <a:defRPr/>
            </a:pPr>
            <a:r>
              <a:rPr lang="it-IT" sz="4500" b="1" dirty="0" smtClean="0">
                <a:solidFill>
                  <a:schemeClr val="bg1"/>
                </a:solidFill>
              </a:rPr>
              <a:t>una Chiesa capace di accompagnare…</a:t>
            </a:r>
          </a:p>
          <a:p>
            <a:pPr algn="r" eaLnBrk="1" fontAlgn="auto" hangingPunct="1">
              <a:spcAft>
                <a:spcPts val="0"/>
              </a:spcAft>
              <a:buFont typeface="Arial" panose="020B0604020202020204" pitchFamily="34" charset="0"/>
              <a:buNone/>
              <a:defRPr/>
            </a:pPr>
            <a:endParaRPr lang="it-IT" sz="3600" b="1" dirty="0" smtClean="0"/>
          </a:p>
        </p:txBody>
      </p:sp>
      <p:pic>
        <p:nvPicPr>
          <p:cNvPr id="79876" name="Immagine 3" descr="http://www.lavoce.it/wp-content/uploads/2013/02/San-Valentino-Mosaico-vetrata-basilica-terni-cmyk.jpg"/>
          <p:cNvPicPr>
            <a:picLocks noChangeAspect="1" noChangeArrowheads="1"/>
          </p:cNvPicPr>
          <p:nvPr/>
        </p:nvPicPr>
        <p:blipFill>
          <a:blip r:embed="rId4"/>
          <a:srcRect/>
          <a:stretch>
            <a:fillRect/>
          </a:stretch>
        </p:blipFill>
        <p:spPr bwMode="auto">
          <a:xfrm>
            <a:off x="3236913" y="1222375"/>
            <a:ext cx="2814637" cy="44434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074"/>
          <p:cNvSpPr>
            <a:spLocks noGrp="1" noChangeArrowheads="1"/>
          </p:cNvSpPr>
          <p:nvPr>
            <p:ph type="title"/>
          </p:nvPr>
        </p:nvSpPr>
        <p:spPr bwMode="auto">
          <a:xfrm>
            <a:off x="2016125" y="260350"/>
            <a:ext cx="5311775" cy="808038"/>
          </a:xfrm>
        </p:spPr>
        <p:txBody>
          <a:bodyPr wrap="square" numCol="1" anchorCtr="0" compatLnSpc="1">
            <a:prstTxWarp prst="textNoShape">
              <a:avLst/>
            </a:prstTxWarp>
          </a:bodyPr>
          <a:lstStyle/>
          <a:p>
            <a:pPr eaLnBrk="1" fontAlgn="auto" hangingPunct="1">
              <a:spcAft>
                <a:spcPts val="0"/>
              </a:spcAft>
              <a:defRPr/>
            </a:pPr>
            <a:r>
              <a:rPr lang="it-IT" altLang="it-IT" dirty="0" smtClean="0">
                <a:solidFill>
                  <a:srgbClr val="FFFF00"/>
                </a:solidFill>
              </a:rPr>
              <a:t>Una svolta necessaria</a:t>
            </a:r>
          </a:p>
        </p:txBody>
      </p:sp>
      <p:sp>
        <p:nvSpPr>
          <p:cNvPr id="15363" name="Text Box 3077"/>
          <p:cNvSpPr txBox="1">
            <a:spLocks noChangeArrowheads="1"/>
          </p:cNvSpPr>
          <p:nvPr/>
        </p:nvSpPr>
        <p:spPr bwMode="auto">
          <a:xfrm>
            <a:off x="1979613" y="1104900"/>
            <a:ext cx="6624637" cy="2216150"/>
          </a:xfrm>
          <a:prstGeom prst="rect">
            <a:avLst/>
          </a:prstGeom>
          <a:noFill/>
          <a:ln w="9525">
            <a:noFill/>
            <a:miter lim="800000"/>
            <a:headEnd/>
            <a:tailEnd/>
          </a:ln>
          <a:effectLst/>
        </p:spPr>
        <p:txBody>
          <a:bodyPr>
            <a:spAutoFit/>
          </a:bodyPr>
          <a:lstStyle/>
          <a:p>
            <a:pPr eaLnBrk="1" hangingPunct="1"/>
            <a:r>
              <a:rPr lang="it-IT" altLang="it-IT" sz="2400"/>
              <a:t>La chiedeva già il Direttorio di Pastorale familiare (1993); la rilanciano i sussidi CEI  </a:t>
            </a:r>
          </a:p>
          <a:p>
            <a:pPr eaLnBrk="1" hangingPunct="1"/>
            <a:endParaRPr lang="it-IT" altLang="it-IT" sz="2400"/>
          </a:p>
          <a:p>
            <a:pPr eaLnBrk="1" hangingPunct="1"/>
            <a:r>
              <a:rPr lang="it-IT" altLang="it-IT" sz="2400"/>
              <a:t>“</a:t>
            </a:r>
            <a:r>
              <a:rPr lang="it-IT" altLang="it-IT" sz="2400" b="1" i="1"/>
              <a:t>Celebrare il mistero grande dell’amore. </a:t>
            </a:r>
            <a:r>
              <a:rPr lang="it-IT" altLang="it-IT"/>
              <a:t>Indicazioni per la valorizzazione pastorale del Nuovo Rito del matrimonio</a:t>
            </a:r>
            <a:r>
              <a:rPr lang="it-IT" altLang="it-IT" sz="2400"/>
              <a:t>” (2006).  </a:t>
            </a:r>
          </a:p>
        </p:txBody>
      </p:sp>
      <p:sp>
        <p:nvSpPr>
          <p:cNvPr id="15364" name="Text Box 3078"/>
          <p:cNvSpPr txBox="1">
            <a:spLocks noChangeArrowheads="1"/>
          </p:cNvSpPr>
          <p:nvPr/>
        </p:nvSpPr>
        <p:spPr bwMode="auto">
          <a:xfrm>
            <a:off x="1835150" y="3781425"/>
            <a:ext cx="6913563" cy="3048000"/>
          </a:xfrm>
          <a:prstGeom prst="rect">
            <a:avLst/>
          </a:prstGeom>
          <a:noFill/>
          <a:ln w="9525">
            <a:noFill/>
            <a:miter lim="800000"/>
            <a:headEnd/>
            <a:tailEnd/>
          </a:ln>
          <a:effectLst/>
        </p:spPr>
        <p:txBody>
          <a:bodyPr>
            <a:spAutoFit/>
          </a:bodyPr>
          <a:lstStyle/>
          <a:p>
            <a:pPr eaLnBrk="1" hangingPunct="1">
              <a:spcBef>
                <a:spcPct val="50000"/>
              </a:spcBef>
            </a:pPr>
            <a:r>
              <a:rPr lang="it-IT" altLang="it-IT" sz="2400" i="1"/>
              <a:t>«La Pastorale prematrimoniale si conferma uno dei capitoli più urgenti, importanti e delicati….</a:t>
            </a:r>
          </a:p>
          <a:p>
            <a:pPr eaLnBrk="1" hangingPunct="1"/>
            <a:r>
              <a:rPr lang="it-IT" altLang="it-IT" sz="2400" i="1"/>
              <a:t>Essa si trova ad una svolta ed è chiamata </a:t>
            </a:r>
          </a:p>
          <a:p>
            <a:pPr eaLnBrk="1" hangingPunct="1"/>
            <a:r>
              <a:rPr lang="it-IT" altLang="it-IT" sz="2400" i="1"/>
              <a:t>ad un confronto chiaro e puntuale con la realtà</a:t>
            </a:r>
          </a:p>
          <a:p>
            <a:pPr eaLnBrk="1" hangingPunct="1"/>
            <a:r>
              <a:rPr lang="it-IT" altLang="it-IT" sz="2400" i="1"/>
              <a:t>e ad una scelta: o rinnovarsi profondamente o rendersi sempre più ininfluente e marginale» </a:t>
            </a:r>
          </a:p>
          <a:p>
            <a:pPr eaLnBrk="1" hangingPunct="1"/>
            <a:r>
              <a:rPr lang="it-IT" altLang="it-IT" i="1"/>
              <a:t>                                        (DPF, n.40)</a:t>
            </a:r>
          </a:p>
          <a:p>
            <a:pPr eaLnBrk="1" hangingPunct="1"/>
            <a:endParaRPr lang="it-IT" altLang="it-IT" sz="24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80">
                                          <p:stCondLst>
                                            <p:cond delay="0"/>
                                          </p:stCondLst>
                                        </p:cTn>
                                        <p:tgtEl>
                                          <p:spTgt spid="15363">
                                            <p:txEl>
                                              <p:pRg st="0" end="0"/>
                                            </p:txEl>
                                          </p:spTgt>
                                        </p:tgtEl>
                                      </p:cBhvr>
                                    </p:animEffect>
                                    <p:anim calcmode="lin" valueType="num">
                                      <p:cBhvr>
                                        <p:cTn id="8" dur="1822" tmFilter="0,0; 0.14,0.36; 0.43,0.73; 0.71,0.91; 1.0,1.0">
                                          <p:stCondLst>
                                            <p:cond delay="0"/>
                                          </p:stCondLst>
                                        </p:cTn>
                                        <p:tgtEl>
                                          <p:spTgt spid="1536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3">
                                            <p:txEl>
                                              <p:pRg st="0" end="0"/>
                                            </p:txEl>
                                          </p:spTgt>
                                        </p:tgtEl>
                                      </p:cBhvr>
                                      <p:to x="100000" y="60000"/>
                                    </p:animScale>
                                    <p:animScale>
                                      <p:cBhvr>
                                        <p:cTn id="14" dur="166" decel="50000">
                                          <p:stCondLst>
                                            <p:cond delay="676"/>
                                          </p:stCondLst>
                                        </p:cTn>
                                        <p:tgtEl>
                                          <p:spTgt spid="15363">
                                            <p:txEl>
                                              <p:pRg st="0" end="0"/>
                                            </p:txEl>
                                          </p:spTgt>
                                        </p:tgtEl>
                                      </p:cBhvr>
                                      <p:to x="100000" y="100000"/>
                                    </p:animScale>
                                    <p:animScale>
                                      <p:cBhvr>
                                        <p:cTn id="15" dur="26">
                                          <p:stCondLst>
                                            <p:cond delay="1312"/>
                                          </p:stCondLst>
                                        </p:cTn>
                                        <p:tgtEl>
                                          <p:spTgt spid="15363">
                                            <p:txEl>
                                              <p:pRg st="0" end="0"/>
                                            </p:txEl>
                                          </p:spTgt>
                                        </p:tgtEl>
                                      </p:cBhvr>
                                      <p:to x="100000" y="80000"/>
                                    </p:animScale>
                                    <p:animScale>
                                      <p:cBhvr>
                                        <p:cTn id="16" dur="166" decel="50000">
                                          <p:stCondLst>
                                            <p:cond delay="1338"/>
                                          </p:stCondLst>
                                        </p:cTn>
                                        <p:tgtEl>
                                          <p:spTgt spid="15363">
                                            <p:txEl>
                                              <p:pRg st="0" end="0"/>
                                            </p:txEl>
                                          </p:spTgt>
                                        </p:tgtEl>
                                      </p:cBhvr>
                                      <p:to x="100000" y="100000"/>
                                    </p:animScale>
                                    <p:animScale>
                                      <p:cBhvr>
                                        <p:cTn id="17" dur="26">
                                          <p:stCondLst>
                                            <p:cond delay="1642"/>
                                          </p:stCondLst>
                                        </p:cTn>
                                        <p:tgtEl>
                                          <p:spTgt spid="15363">
                                            <p:txEl>
                                              <p:pRg st="0" end="0"/>
                                            </p:txEl>
                                          </p:spTgt>
                                        </p:tgtEl>
                                      </p:cBhvr>
                                      <p:to x="100000" y="90000"/>
                                    </p:animScale>
                                    <p:animScale>
                                      <p:cBhvr>
                                        <p:cTn id="18" dur="166" decel="50000">
                                          <p:stCondLst>
                                            <p:cond delay="1668"/>
                                          </p:stCondLst>
                                        </p:cTn>
                                        <p:tgtEl>
                                          <p:spTgt spid="15363">
                                            <p:txEl>
                                              <p:pRg st="0" end="0"/>
                                            </p:txEl>
                                          </p:spTgt>
                                        </p:tgtEl>
                                      </p:cBhvr>
                                      <p:to x="100000" y="100000"/>
                                    </p:animScale>
                                    <p:animScale>
                                      <p:cBhvr>
                                        <p:cTn id="19" dur="26">
                                          <p:stCondLst>
                                            <p:cond delay="1808"/>
                                          </p:stCondLst>
                                        </p:cTn>
                                        <p:tgtEl>
                                          <p:spTgt spid="15363">
                                            <p:txEl>
                                              <p:pRg st="0" end="0"/>
                                            </p:txEl>
                                          </p:spTgt>
                                        </p:tgtEl>
                                      </p:cBhvr>
                                      <p:to x="100000" y="95000"/>
                                    </p:animScale>
                                    <p:animScale>
                                      <p:cBhvr>
                                        <p:cTn id="20" dur="166" decel="50000">
                                          <p:stCondLst>
                                            <p:cond delay="1834"/>
                                          </p:stCondLst>
                                        </p:cTn>
                                        <p:tgtEl>
                                          <p:spTgt spid="1536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Effect transition="in" filter="wipe(down)">
                                      <p:cBhvr>
                                        <p:cTn id="25" dur="580">
                                          <p:stCondLst>
                                            <p:cond delay="0"/>
                                          </p:stCondLst>
                                        </p:cTn>
                                        <p:tgtEl>
                                          <p:spTgt spid="15363">
                                            <p:txEl>
                                              <p:pRg st="2" end="2"/>
                                            </p:txEl>
                                          </p:spTgt>
                                        </p:tgtEl>
                                      </p:cBhvr>
                                    </p:animEffect>
                                    <p:anim calcmode="lin" valueType="num">
                                      <p:cBhvr>
                                        <p:cTn id="26" dur="1822" tmFilter="0,0; 0.14,0.36; 0.43,0.73; 0.71,0.91; 1.0,1.0">
                                          <p:stCondLst>
                                            <p:cond delay="0"/>
                                          </p:stCondLst>
                                        </p:cTn>
                                        <p:tgtEl>
                                          <p:spTgt spid="1536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36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36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36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36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5363">
                                            <p:txEl>
                                              <p:pRg st="2" end="2"/>
                                            </p:txEl>
                                          </p:spTgt>
                                        </p:tgtEl>
                                      </p:cBhvr>
                                      <p:to x="100000" y="60000"/>
                                    </p:animScale>
                                    <p:animScale>
                                      <p:cBhvr>
                                        <p:cTn id="32" dur="166" decel="50000">
                                          <p:stCondLst>
                                            <p:cond delay="676"/>
                                          </p:stCondLst>
                                        </p:cTn>
                                        <p:tgtEl>
                                          <p:spTgt spid="15363">
                                            <p:txEl>
                                              <p:pRg st="2" end="2"/>
                                            </p:txEl>
                                          </p:spTgt>
                                        </p:tgtEl>
                                      </p:cBhvr>
                                      <p:to x="100000" y="100000"/>
                                    </p:animScale>
                                    <p:animScale>
                                      <p:cBhvr>
                                        <p:cTn id="33" dur="26">
                                          <p:stCondLst>
                                            <p:cond delay="1312"/>
                                          </p:stCondLst>
                                        </p:cTn>
                                        <p:tgtEl>
                                          <p:spTgt spid="15363">
                                            <p:txEl>
                                              <p:pRg st="2" end="2"/>
                                            </p:txEl>
                                          </p:spTgt>
                                        </p:tgtEl>
                                      </p:cBhvr>
                                      <p:to x="100000" y="80000"/>
                                    </p:animScale>
                                    <p:animScale>
                                      <p:cBhvr>
                                        <p:cTn id="34" dur="166" decel="50000">
                                          <p:stCondLst>
                                            <p:cond delay="1338"/>
                                          </p:stCondLst>
                                        </p:cTn>
                                        <p:tgtEl>
                                          <p:spTgt spid="15363">
                                            <p:txEl>
                                              <p:pRg st="2" end="2"/>
                                            </p:txEl>
                                          </p:spTgt>
                                        </p:tgtEl>
                                      </p:cBhvr>
                                      <p:to x="100000" y="100000"/>
                                    </p:animScale>
                                    <p:animScale>
                                      <p:cBhvr>
                                        <p:cTn id="35" dur="26">
                                          <p:stCondLst>
                                            <p:cond delay="1642"/>
                                          </p:stCondLst>
                                        </p:cTn>
                                        <p:tgtEl>
                                          <p:spTgt spid="15363">
                                            <p:txEl>
                                              <p:pRg st="2" end="2"/>
                                            </p:txEl>
                                          </p:spTgt>
                                        </p:tgtEl>
                                      </p:cBhvr>
                                      <p:to x="100000" y="90000"/>
                                    </p:animScale>
                                    <p:animScale>
                                      <p:cBhvr>
                                        <p:cTn id="36" dur="166" decel="50000">
                                          <p:stCondLst>
                                            <p:cond delay="1668"/>
                                          </p:stCondLst>
                                        </p:cTn>
                                        <p:tgtEl>
                                          <p:spTgt spid="15363">
                                            <p:txEl>
                                              <p:pRg st="2" end="2"/>
                                            </p:txEl>
                                          </p:spTgt>
                                        </p:tgtEl>
                                      </p:cBhvr>
                                      <p:to x="100000" y="100000"/>
                                    </p:animScale>
                                    <p:animScale>
                                      <p:cBhvr>
                                        <p:cTn id="37" dur="26">
                                          <p:stCondLst>
                                            <p:cond delay="1808"/>
                                          </p:stCondLst>
                                        </p:cTn>
                                        <p:tgtEl>
                                          <p:spTgt spid="15363">
                                            <p:txEl>
                                              <p:pRg st="2" end="2"/>
                                            </p:txEl>
                                          </p:spTgt>
                                        </p:tgtEl>
                                      </p:cBhvr>
                                      <p:to x="100000" y="95000"/>
                                    </p:animScale>
                                    <p:animScale>
                                      <p:cBhvr>
                                        <p:cTn id="38" dur="166" decel="50000">
                                          <p:stCondLst>
                                            <p:cond delay="1834"/>
                                          </p:stCondLst>
                                        </p:cTn>
                                        <p:tgtEl>
                                          <p:spTgt spid="15363">
                                            <p:txEl>
                                              <p:pRg st="2" end="2"/>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5364">
                                            <p:txEl>
                                              <p:pRg st="0" end="0"/>
                                            </p:txEl>
                                          </p:spTgt>
                                        </p:tgtEl>
                                        <p:attrNameLst>
                                          <p:attrName>style.visibility</p:attrName>
                                        </p:attrNameLst>
                                      </p:cBhvr>
                                      <p:to>
                                        <p:strVal val="visible"/>
                                      </p:to>
                                    </p:set>
                                    <p:animEffect transition="in" filter="wipe(down)">
                                      <p:cBhvr>
                                        <p:cTn id="43" dur="580">
                                          <p:stCondLst>
                                            <p:cond delay="0"/>
                                          </p:stCondLst>
                                        </p:cTn>
                                        <p:tgtEl>
                                          <p:spTgt spid="15364">
                                            <p:txEl>
                                              <p:pRg st="0" end="0"/>
                                            </p:txEl>
                                          </p:spTgt>
                                        </p:tgtEl>
                                      </p:cBhvr>
                                    </p:animEffect>
                                    <p:anim calcmode="lin" valueType="num">
                                      <p:cBhvr>
                                        <p:cTn id="44" dur="1822" tmFilter="0,0; 0.14,0.36; 0.43,0.73; 0.71,0.91; 1.0,1.0">
                                          <p:stCondLst>
                                            <p:cond delay="0"/>
                                          </p:stCondLst>
                                        </p:cTn>
                                        <p:tgtEl>
                                          <p:spTgt spid="15364">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364">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364">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364">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364">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5364">
                                            <p:txEl>
                                              <p:pRg st="0" end="0"/>
                                            </p:txEl>
                                          </p:spTgt>
                                        </p:tgtEl>
                                      </p:cBhvr>
                                      <p:to x="100000" y="60000"/>
                                    </p:animScale>
                                    <p:animScale>
                                      <p:cBhvr>
                                        <p:cTn id="50" dur="166" decel="50000">
                                          <p:stCondLst>
                                            <p:cond delay="676"/>
                                          </p:stCondLst>
                                        </p:cTn>
                                        <p:tgtEl>
                                          <p:spTgt spid="15364">
                                            <p:txEl>
                                              <p:pRg st="0" end="0"/>
                                            </p:txEl>
                                          </p:spTgt>
                                        </p:tgtEl>
                                      </p:cBhvr>
                                      <p:to x="100000" y="100000"/>
                                    </p:animScale>
                                    <p:animScale>
                                      <p:cBhvr>
                                        <p:cTn id="51" dur="26">
                                          <p:stCondLst>
                                            <p:cond delay="1312"/>
                                          </p:stCondLst>
                                        </p:cTn>
                                        <p:tgtEl>
                                          <p:spTgt spid="15364">
                                            <p:txEl>
                                              <p:pRg st="0" end="0"/>
                                            </p:txEl>
                                          </p:spTgt>
                                        </p:tgtEl>
                                      </p:cBhvr>
                                      <p:to x="100000" y="80000"/>
                                    </p:animScale>
                                    <p:animScale>
                                      <p:cBhvr>
                                        <p:cTn id="52" dur="166" decel="50000">
                                          <p:stCondLst>
                                            <p:cond delay="1338"/>
                                          </p:stCondLst>
                                        </p:cTn>
                                        <p:tgtEl>
                                          <p:spTgt spid="15364">
                                            <p:txEl>
                                              <p:pRg st="0" end="0"/>
                                            </p:txEl>
                                          </p:spTgt>
                                        </p:tgtEl>
                                      </p:cBhvr>
                                      <p:to x="100000" y="100000"/>
                                    </p:animScale>
                                    <p:animScale>
                                      <p:cBhvr>
                                        <p:cTn id="53" dur="26">
                                          <p:stCondLst>
                                            <p:cond delay="1642"/>
                                          </p:stCondLst>
                                        </p:cTn>
                                        <p:tgtEl>
                                          <p:spTgt spid="15364">
                                            <p:txEl>
                                              <p:pRg st="0" end="0"/>
                                            </p:txEl>
                                          </p:spTgt>
                                        </p:tgtEl>
                                      </p:cBhvr>
                                      <p:to x="100000" y="90000"/>
                                    </p:animScale>
                                    <p:animScale>
                                      <p:cBhvr>
                                        <p:cTn id="54" dur="166" decel="50000">
                                          <p:stCondLst>
                                            <p:cond delay="1668"/>
                                          </p:stCondLst>
                                        </p:cTn>
                                        <p:tgtEl>
                                          <p:spTgt spid="15364">
                                            <p:txEl>
                                              <p:pRg st="0" end="0"/>
                                            </p:txEl>
                                          </p:spTgt>
                                        </p:tgtEl>
                                      </p:cBhvr>
                                      <p:to x="100000" y="100000"/>
                                    </p:animScale>
                                    <p:animScale>
                                      <p:cBhvr>
                                        <p:cTn id="55" dur="26">
                                          <p:stCondLst>
                                            <p:cond delay="1808"/>
                                          </p:stCondLst>
                                        </p:cTn>
                                        <p:tgtEl>
                                          <p:spTgt spid="15364">
                                            <p:txEl>
                                              <p:pRg st="0" end="0"/>
                                            </p:txEl>
                                          </p:spTgt>
                                        </p:tgtEl>
                                      </p:cBhvr>
                                      <p:to x="100000" y="95000"/>
                                    </p:animScale>
                                    <p:animScale>
                                      <p:cBhvr>
                                        <p:cTn id="56" dur="166" decel="50000">
                                          <p:stCondLst>
                                            <p:cond delay="1834"/>
                                          </p:stCondLst>
                                        </p:cTn>
                                        <p:tgtEl>
                                          <p:spTgt spid="15364">
                                            <p:txEl>
                                              <p:pRg st="0" end="0"/>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5364">
                                            <p:txEl>
                                              <p:pRg st="1" end="1"/>
                                            </p:txEl>
                                          </p:spTgt>
                                        </p:tgtEl>
                                        <p:attrNameLst>
                                          <p:attrName>style.visibility</p:attrName>
                                        </p:attrNameLst>
                                      </p:cBhvr>
                                      <p:to>
                                        <p:strVal val="visible"/>
                                      </p:to>
                                    </p:set>
                                    <p:animEffect transition="in" filter="wipe(down)">
                                      <p:cBhvr>
                                        <p:cTn id="59" dur="580">
                                          <p:stCondLst>
                                            <p:cond delay="0"/>
                                          </p:stCondLst>
                                        </p:cTn>
                                        <p:tgtEl>
                                          <p:spTgt spid="15364">
                                            <p:txEl>
                                              <p:pRg st="1" end="1"/>
                                            </p:txEl>
                                          </p:spTgt>
                                        </p:tgtEl>
                                      </p:cBhvr>
                                    </p:animEffect>
                                    <p:anim calcmode="lin" valueType="num">
                                      <p:cBhvr>
                                        <p:cTn id="60" dur="1822" tmFilter="0,0; 0.14,0.36; 0.43,0.73; 0.71,0.91; 1.0,1.0">
                                          <p:stCondLst>
                                            <p:cond delay="0"/>
                                          </p:stCondLst>
                                        </p:cTn>
                                        <p:tgtEl>
                                          <p:spTgt spid="15364">
                                            <p:txEl>
                                              <p:pRg st="1" end="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364">
                                            <p:txEl>
                                              <p:pRg st="1" end="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364">
                                            <p:txEl>
                                              <p:pRg st="1" end="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364">
                                            <p:txEl>
                                              <p:pRg st="1" end="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364">
                                            <p:txEl>
                                              <p:pRg st="1" end="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15364">
                                            <p:txEl>
                                              <p:pRg st="1" end="1"/>
                                            </p:txEl>
                                          </p:spTgt>
                                        </p:tgtEl>
                                      </p:cBhvr>
                                      <p:to x="100000" y="60000"/>
                                    </p:animScale>
                                    <p:animScale>
                                      <p:cBhvr>
                                        <p:cTn id="66" dur="166" decel="50000">
                                          <p:stCondLst>
                                            <p:cond delay="676"/>
                                          </p:stCondLst>
                                        </p:cTn>
                                        <p:tgtEl>
                                          <p:spTgt spid="15364">
                                            <p:txEl>
                                              <p:pRg st="1" end="1"/>
                                            </p:txEl>
                                          </p:spTgt>
                                        </p:tgtEl>
                                      </p:cBhvr>
                                      <p:to x="100000" y="100000"/>
                                    </p:animScale>
                                    <p:animScale>
                                      <p:cBhvr>
                                        <p:cTn id="67" dur="26">
                                          <p:stCondLst>
                                            <p:cond delay="1312"/>
                                          </p:stCondLst>
                                        </p:cTn>
                                        <p:tgtEl>
                                          <p:spTgt spid="15364">
                                            <p:txEl>
                                              <p:pRg st="1" end="1"/>
                                            </p:txEl>
                                          </p:spTgt>
                                        </p:tgtEl>
                                      </p:cBhvr>
                                      <p:to x="100000" y="80000"/>
                                    </p:animScale>
                                    <p:animScale>
                                      <p:cBhvr>
                                        <p:cTn id="68" dur="166" decel="50000">
                                          <p:stCondLst>
                                            <p:cond delay="1338"/>
                                          </p:stCondLst>
                                        </p:cTn>
                                        <p:tgtEl>
                                          <p:spTgt spid="15364">
                                            <p:txEl>
                                              <p:pRg st="1" end="1"/>
                                            </p:txEl>
                                          </p:spTgt>
                                        </p:tgtEl>
                                      </p:cBhvr>
                                      <p:to x="100000" y="100000"/>
                                    </p:animScale>
                                    <p:animScale>
                                      <p:cBhvr>
                                        <p:cTn id="69" dur="26">
                                          <p:stCondLst>
                                            <p:cond delay="1642"/>
                                          </p:stCondLst>
                                        </p:cTn>
                                        <p:tgtEl>
                                          <p:spTgt spid="15364">
                                            <p:txEl>
                                              <p:pRg st="1" end="1"/>
                                            </p:txEl>
                                          </p:spTgt>
                                        </p:tgtEl>
                                      </p:cBhvr>
                                      <p:to x="100000" y="90000"/>
                                    </p:animScale>
                                    <p:animScale>
                                      <p:cBhvr>
                                        <p:cTn id="70" dur="166" decel="50000">
                                          <p:stCondLst>
                                            <p:cond delay="1668"/>
                                          </p:stCondLst>
                                        </p:cTn>
                                        <p:tgtEl>
                                          <p:spTgt spid="15364">
                                            <p:txEl>
                                              <p:pRg st="1" end="1"/>
                                            </p:txEl>
                                          </p:spTgt>
                                        </p:tgtEl>
                                      </p:cBhvr>
                                      <p:to x="100000" y="100000"/>
                                    </p:animScale>
                                    <p:animScale>
                                      <p:cBhvr>
                                        <p:cTn id="71" dur="26">
                                          <p:stCondLst>
                                            <p:cond delay="1808"/>
                                          </p:stCondLst>
                                        </p:cTn>
                                        <p:tgtEl>
                                          <p:spTgt spid="15364">
                                            <p:txEl>
                                              <p:pRg st="1" end="1"/>
                                            </p:txEl>
                                          </p:spTgt>
                                        </p:tgtEl>
                                      </p:cBhvr>
                                      <p:to x="100000" y="95000"/>
                                    </p:animScale>
                                    <p:animScale>
                                      <p:cBhvr>
                                        <p:cTn id="72" dur="166" decel="50000">
                                          <p:stCondLst>
                                            <p:cond delay="1834"/>
                                          </p:stCondLst>
                                        </p:cTn>
                                        <p:tgtEl>
                                          <p:spTgt spid="15364">
                                            <p:txEl>
                                              <p:pRg st="1" end="1"/>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5364">
                                            <p:txEl>
                                              <p:pRg st="2" end="2"/>
                                            </p:txEl>
                                          </p:spTgt>
                                        </p:tgtEl>
                                        <p:attrNameLst>
                                          <p:attrName>style.visibility</p:attrName>
                                        </p:attrNameLst>
                                      </p:cBhvr>
                                      <p:to>
                                        <p:strVal val="visible"/>
                                      </p:to>
                                    </p:set>
                                    <p:animEffect transition="in" filter="wipe(down)">
                                      <p:cBhvr>
                                        <p:cTn id="75" dur="580">
                                          <p:stCondLst>
                                            <p:cond delay="0"/>
                                          </p:stCondLst>
                                        </p:cTn>
                                        <p:tgtEl>
                                          <p:spTgt spid="15364">
                                            <p:txEl>
                                              <p:pRg st="2" end="2"/>
                                            </p:txEl>
                                          </p:spTgt>
                                        </p:tgtEl>
                                      </p:cBhvr>
                                    </p:animEffect>
                                    <p:anim calcmode="lin" valueType="num">
                                      <p:cBhvr>
                                        <p:cTn id="76" dur="1822" tmFilter="0,0; 0.14,0.36; 0.43,0.73; 0.71,0.91; 1.0,1.0">
                                          <p:stCondLst>
                                            <p:cond delay="0"/>
                                          </p:stCondLst>
                                        </p:cTn>
                                        <p:tgtEl>
                                          <p:spTgt spid="15364">
                                            <p:txEl>
                                              <p:pRg st="2" end="2"/>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364">
                                            <p:txEl>
                                              <p:pRg st="2" end="2"/>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364">
                                            <p:txEl>
                                              <p:pRg st="2" end="2"/>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364">
                                            <p:txEl>
                                              <p:pRg st="2" end="2"/>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364">
                                            <p:txEl>
                                              <p:pRg st="2" end="2"/>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5364">
                                            <p:txEl>
                                              <p:pRg st="2" end="2"/>
                                            </p:txEl>
                                          </p:spTgt>
                                        </p:tgtEl>
                                      </p:cBhvr>
                                      <p:to x="100000" y="60000"/>
                                    </p:animScale>
                                    <p:animScale>
                                      <p:cBhvr>
                                        <p:cTn id="82" dur="166" decel="50000">
                                          <p:stCondLst>
                                            <p:cond delay="676"/>
                                          </p:stCondLst>
                                        </p:cTn>
                                        <p:tgtEl>
                                          <p:spTgt spid="15364">
                                            <p:txEl>
                                              <p:pRg st="2" end="2"/>
                                            </p:txEl>
                                          </p:spTgt>
                                        </p:tgtEl>
                                      </p:cBhvr>
                                      <p:to x="100000" y="100000"/>
                                    </p:animScale>
                                    <p:animScale>
                                      <p:cBhvr>
                                        <p:cTn id="83" dur="26">
                                          <p:stCondLst>
                                            <p:cond delay="1312"/>
                                          </p:stCondLst>
                                        </p:cTn>
                                        <p:tgtEl>
                                          <p:spTgt spid="15364">
                                            <p:txEl>
                                              <p:pRg st="2" end="2"/>
                                            </p:txEl>
                                          </p:spTgt>
                                        </p:tgtEl>
                                      </p:cBhvr>
                                      <p:to x="100000" y="80000"/>
                                    </p:animScale>
                                    <p:animScale>
                                      <p:cBhvr>
                                        <p:cTn id="84" dur="166" decel="50000">
                                          <p:stCondLst>
                                            <p:cond delay="1338"/>
                                          </p:stCondLst>
                                        </p:cTn>
                                        <p:tgtEl>
                                          <p:spTgt spid="15364">
                                            <p:txEl>
                                              <p:pRg st="2" end="2"/>
                                            </p:txEl>
                                          </p:spTgt>
                                        </p:tgtEl>
                                      </p:cBhvr>
                                      <p:to x="100000" y="100000"/>
                                    </p:animScale>
                                    <p:animScale>
                                      <p:cBhvr>
                                        <p:cTn id="85" dur="26">
                                          <p:stCondLst>
                                            <p:cond delay="1642"/>
                                          </p:stCondLst>
                                        </p:cTn>
                                        <p:tgtEl>
                                          <p:spTgt spid="15364">
                                            <p:txEl>
                                              <p:pRg st="2" end="2"/>
                                            </p:txEl>
                                          </p:spTgt>
                                        </p:tgtEl>
                                      </p:cBhvr>
                                      <p:to x="100000" y="90000"/>
                                    </p:animScale>
                                    <p:animScale>
                                      <p:cBhvr>
                                        <p:cTn id="86" dur="166" decel="50000">
                                          <p:stCondLst>
                                            <p:cond delay="1668"/>
                                          </p:stCondLst>
                                        </p:cTn>
                                        <p:tgtEl>
                                          <p:spTgt spid="15364">
                                            <p:txEl>
                                              <p:pRg st="2" end="2"/>
                                            </p:txEl>
                                          </p:spTgt>
                                        </p:tgtEl>
                                      </p:cBhvr>
                                      <p:to x="100000" y="100000"/>
                                    </p:animScale>
                                    <p:animScale>
                                      <p:cBhvr>
                                        <p:cTn id="87" dur="26">
                                          <p:stCondLst>
                                            <p:cond delay="1808"/>
                                          </p:stCondLst>
                                        </p:cTn>
                                        <p:tgtEl>
                                          <p:spTgt spid="15364">
                                            <p:txEl>
                                              <p:pRg st="2" end="2"/>
                                            </p:txEl>
                                          </p:spTgt>
                                        </p:tgtEl>
                                      </p:cBhvr>
                                      <p:to x="100000" y="95000"/>
                                    </p:animScale>
                                    <p:animScale>
                                      <p:cBhvr>
                                        <p:cTn id="88" dur="166" decel="50000">
                                          <p:stCondLst>
                                            <p:cond delay="1834"/>
                                          </p:stCondLst>
                                        </p:cTn>
                                        <p:tgtEl>
                                          <p:spTgt spid="15364">
                                            <p:txEl>
                                              <p:pRg st="2" end="2"/>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5364">
                                            <p:txEl>
                                              <p:pRg st="3" end="3"/>
                                            </p:txEl>
                                          </p:spTgt>
                                        </p:tgtEl>
                                        <p:attrNameLst>
                                          <p:attrName>style.visibility</p:attrName>
                                        </p:attrNameLst>
                                      </p:cBhvr>
                                      <p:to>
                                        <p:strVal val="visible"/>
                                      </p:to>
                                    </p:set>
                                    <p:animEffect transition="in" filter="wipe(down)">
                                      <p:cBhvr>
                                        <p:cTn id="91" dur="580">
                                          <p:stCondLst>
                                            <p:cond delay="0"/>
                                          </p:stCondLst>
                                        </p:cTn>
                                        <p:tgtEl>
                                          <p:spTgt spid="15364">
                                            <p:txEl>
                                              <p:pRg st="3" end="3"/>
                                            </p:txEl>
                                          </p:spTgt>
                                        </p:tgtEl>
                                      </p:cBhvr>
                                    </p:animEffect>
                                    <p:anim calcmode="lin" valueType="num">
                                      <p:cBhvr>
                                        <p:cTn id="92" dur="1822" tmFilter="0,0; 0.14,0.36; 0.43,0.73; 0.71,0.91; 1.0,1.0">
                                          <p:stCondLst>
                                            <p:cond delay="0"/>
                                          </p:stCondLst>
                                        </p:cTn>
                                        <p:tgtEl>
                                          <p:spTgt spid="15364">
                                            <p:txEl>
                                              <p:pRg st="3" end="3"/>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5364">
                                            <p:txEl>
                                              <p:pRg st="3" end="3"/>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5364">
                                            <p:txEl>
                                              <p:pRg st="3" end="3"/>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5364">
                                            <p:txEl>
                                              <p:pRg st="3" end="3"/>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5364">
                                            <p:txEl>
                                              <p:pRg st="3" end="3"/>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15364">
                                            <p:txEl>
                                              <p:pRg st="3" end="3"/>
                                            </p:txEl>
                                          </p:spTgt>
                                        </p:tgtEl>
                                      </p:cBhvr>
                                      <p:to x="100000" y="60000"/>
                                    </p:animScale>
                                    <p:animScale>
                                      <p:cBhvr>
                                        <p:cTn id="98" dur="166" decel="50000">
                                          <p:stCondLst>
                                            <p:cond delay="676"/>
                                          </p:stCondLst>
                                        </p:cTn>
                                        <p:tgtEl>
                                          <p:spTgt spid="15364">
                                            <p:txEl>
                                              <p:pRg st="3" end="3"/>
                                            </p:txEl>
                                          </p:spTgt>
                                        </p:tgtEl>
                                      </p:cBhvr>
                                      <p:to x="100000" y="100000"/>
                                    </p:animScale>
                                    <p:animScale>
                                      <p:cBhvr>
                                        <p:cTn id="99" dur="26">
                                          <p:stCondLst>
                                            <p:cond delay="1312"/>
                                          </p:stCondLst>
                                        </p:cTn>
                                        <p:tgtEl>
                                          <p:spTgt spid="15364">
                                            <p:txEl>
                                              <p:pRg st="3" end="3"/>
                                            </p:txEl>
                                          </p:spTgt>
                                        </p:tgtEl>
                                      </p:cBhvr>
                                      <p:to x="100000" y="80000"/>
                                    </p:animScale>
                                    <p:animScale>
                                      <p:cBhvr>
                                        <p:cTn id="100" dur="166" decel="50000">
                                          <p:stCondLst>
                                            <p:cond delay="1338"/>
                                          </p:stCondLst>
                                        </p:cTn>
                                        <p:tgtEl>
                                          <p:spTgt spid="15364">
                                            <p:txEl>
                                              <p:pRg st="3" end="3"/>
                                            </p:txEl>
                                          </p:spTgt>
                                        </p:tgtEl>
                                      </p:cBhvr>
                                      <p:to x="100000" y="100000"/>
                                    </p:animScale>
                                    <p:animScale>
                                      <p:cBhvr>
                                        <p:cTn id="101" dur="26">
                                          <p:stCondLst>
                                            <p:cond delay="1642"/>
                                          </p:stCondLst>
                                        </p:cTn>
                                        <p:tgtEl>
                                          <p:spTgt spid="15364">
                                            <p:txEl>
                                              <p:pRg st="3" end="3"/>
                                            </p:txEl>
                                          </p:spTgt>
                                        </p:tgtEl>
                                      </p:cBhvr>
                                      <p:to x="100000" y="90000"/>
                                    </p:animScale>
                                    <p:animScale>
                                      <p:cBhvr>
                                        <p:cTn id="102" dur="166" decel="50000">
                                          <p:stCondLst>
                                            <p:cond delay="1668"/>
                                          </p:stCondLst>
                                        </p:cTn>
                                        <p:tgtEl>
                                          <p:spTgt spid="15364">
                                            <p:txEl>
                                              <p:pRg st="3" end="3"/>
                                            </p:txEl>
                                          </p:spTgt>
                                        </p:tgtEl>
                                      </p:cBhvr>
                                      <p:to x="100000" y="100000"/>
                                    </p:animScale>
                                    <p:animScale>
                                      <p:cBhvr>
                                        <p:cTn id="103" dur="26">
                                          <p:stCondLst>
                                            <p:cond delay="1808"/>
                                          </p:stCondLst>
                                        </p:cTn>
                                        <p:tgtEl>
                                          <p:spTgt spid="15364">
                                            <p:txEl>
                                              <p:pRg st="3" end="3"/>
                                            </p:txEl>
                                          </p:spTgt>
                                        </p:tgtEl>
                                      </p:cBhvr>
                                      <p:to x="100000" y="95000"/>
                                    </p:animScale>
                                    <p:animScale>
                                      <p:cBhvr>
                                        <p:cTn id="104" dur="166" decel="50000">
                                          <p:stCondLst>
                                            <p:cond delay="1834"/>
                                          </p:stCondLst>
                                        </p:cTn>
                                        <p:tgtEl>
                                          <p:spTgt spid="15364">
                                            <p:txEl>
                                              <p:pRg st="3" end="3"/>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5364">
                                            <p:txEl>
                                              <p:pRg st="4" end="4"/>
                                            </p:txEl>
                                          </p:spTgt>
                                        </p:tgtEl>
                                        <p:attrNameLst>
                                          <p:attrName>style.visibility</p:attrName>
                                        </p:attrNameLst>
                                      </p:cBhvr>
                                      <p:to>
                                        <p:strVal val="visible"/>
                                      </p:to>
                                    </p:set>
                                    <p:animEffect transition="in" filter="wipe(down)">
                                      <p:cBhvr>
                                        <p:cTn id="107" dur="580">
                                          <p:stCondLst>
                                            <p:cond delay="0"/>
                                          </p:stCondLst>
                                        </p:cTn>
                                        <p:tgtEl>
                                          <p:spTgt spid="15364">
                                            <p:txEl>
                                              <p:pRg st="4" end="4"/>
                                            </p:txEl>
                                          </p:spTgt>
                                        </p:tgtEl>
                                      </p:cBhvr>
                                    </p:animEffect>
                                    <p:anim calcmode="lin" valueType="num">
                                      <p:cBhvr>
                                        <p:cTn id="108" dur="1822" tmFilter="0,0; 0.14,0.36; 0.43,0.73; 0.71,0.91; 1.0,1.0">
                                          <p:stCondLst>
                                            <p:cond delay="0"/>
                                          </p:stCondLst>
                                        </p:cTn>
                                        <p:tgtEl>
                                          <p:spTgt spid="15364">
                                            <p:txEl>
                                              <p:pRg st="4" end="4"/>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5364">
                                            <p:txEl>
                                              <p:pRg st="4" end="4"/>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5364">
                                            <p:txEl>
                                              <p:pRg st="4" end="4"/>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5364">
                                            <p:txEl>
                                              <p:pRg st="4" end="4"/>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5364">
                                            <p:txEl>
                                              <p:pRg st="4" end="4"/>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15364">
                                            <p:txEl>
                                              <p:pRg st="4" end="4"/>
                                            </p:txEl>
                                          </p:spTgt>
                                        </p:tgtEl>
                                      </p:cBhvr>
                                      <p:to x="100000" y="60000"/>
                                    </p:animScale>
                                    <p:animScale>
                                      <p:cBhvr>
                                        <p:cTn id="114" dur="166" decel="50000">
                                          <p:stCondLst>
                                            <p:cond delay="676"/>
                                          </p:stCondLst>
                                        </p:cTn>
                                        <p:tgtEl>
                                          <p:spTgt spid="15364">
                                            <p:txEl>
                                              <p:pRg st="4" end="4"/>
                                            </p:txEl>
                                          </p:spTgt>
                                        </p:tgtEl>
                                      </p:cBhvr>
                                      <p:to x="100000" y="100000"/>
                                    </p:animScale>
                                    <p:animScale>
                                      <p:cBhvr>
                                        <p:cTn id="115" dur="26">
                                          <p:stCondLst>
                                            <p:cond delay="1312"/>
                                          </p:stCondLst>
                                        </p:cTn>
                                        <p:tgtEl>
                                          <p:spTgt spid="15364">
                                            <p:txEl>
                                              <p:pRg st="4" end="4"/>
                                            </p:txEl>
                                          </p:spTgt>
                                        </p:tgtEl>
                                      </p:cBhvr>
                                      <p:to x="100000" y="80000"/>
                                    </p:animScale>
                                    <p:animScale>
                                      <p:cBhvr>
                                        <p:cTn id="116" dur="166" decel="50000">
                                          <p:stCondLst>
                                            <p:cond delay="1338"/>
                                          </p:stCondLst>
                                        </p:cTn>
                                        <p:tgtEl>
                                          <p:spTgt spid="15364">
                                            <p:txEl>
                                              <p:pRg st="4" end="4"/>
                                            </p:txEl>
                                          </p:spTgt>
                                        </p:tgtEl>
                                      </p:cBhvr>
                                      <p:to x="100000" y="100000"/>
                                    </p:animScale>
                                    <p:animScale>
                                      <p:cBhvr>
                                        <p:cTn id="117" dur="26">
                                          <p:stCondLst>
                                            <p:cond delay="1642"/>
                                          </p:stCondLst>
                                        </p:cTn>
                                        <p:tgtEl>
                                          <p:spTgt spid="15364">
                                            <p:txEl>
                                              <p:pRg st="4" end="4"/>
                                            </p:txEl>
                                          </p:spTgt>
                                        </p:tgtEl>
                                      </p:cBhvr>
                                      <p:to x="100000" y="90000"/>
                                    </p:animScale>
                                    <p:animScale>
                                      <p:cBhvr>
                                        <p:cTn id="118" dur="166" decel="50000">
                                          <p:stCondLst>
                                            <p:cond delay="1668"/>
                                          </p:stCondLst>
                                        </p:cTn>
                                        <p:tgtEl>
                                          <p:spTgt spid="15364">
                                            <p:txEl>
                                              <p:pRg st="4" end="4"/>
                                            </p:txEl>
                                          </p:spTgt>
                                        </p:tgtEl>
                                      </p:cBhvr>
                                      <p:to x="100000" y="100000"/>
                                    </p:animScale>
                                    <p:animScale>
                                      <p:cBhvr>
                                        <p:cTn id="119" dur="26">
                                          <p:stCondLst>
                                            <p:cond delay="1808"/>
                                          </p:stCondLst>
                                        </p:cTn>
                                        <p:tgtEl>
                                          <p:spTgt spid="15364">
                                            <p:txEl>
                                              <p:pRg st="4" end="4"/>
                                            </p:txEl>
                                          </p:spTgt>
                                        </p:tgtEl>
                                      </p:cBhvr>
                                      <p:to x="100000" y="95000"/>
                                    </p:animScale>
                                    <p:animScale>
                                      <p:cBhvr>
                                        <p:cTn id="120" dur="166" decel="50000">
                                          <p:stCondLst>
                                            <p:cond delay="1834"/>
                                          </p:stCondLst>
                                        </p:cTn>
                                        <p:tgtEl>
                                          <p:spTgt spid="1536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150" y="-387350"/>
            <a:ext cx="7429500" cy="1477963"/>
          </a:xfrm>
        </p:spPr>
        <p:txBody>
          <a:bodyPr/>
          <a:lstStyle/>
          <a:p>
            <a:pPr>
              <a:defRPr/>
            </a:pPr>
            <a:r>
              <a:rPr lang="it-IT" altLang="it-IT" dirty="0" smtClean="0">
                <a:solidFill>
                  <a:srgbClr val="FFFF00"/>
                </a:solidFill>
              </a:rPr>
              <a:t>Una svolta necessaria</a:t>
            </a:r>
            <a:endParaRPr lang="en-US" dirty="0"/>
          </a:p>
        </p:txBody>
      </p:sp>
      <p:sp>
        <p:nvSpPr>
          <p:cNvPr id="3" name="Rettangolo 2"/>
          <p:cNvSpPr>
            <a:spLocks noChangeArrowheads="1"/>
          </p:cNvSpPr>
          <p:nvPr/>
        </p:nvSpPr>
        <p:spPr bwMode="auto">
          <a:xfrm>
            <a:off x="1042988" y="981075"/>
            <a:ext cx="7513637" cy="5262563"/>
          </a:xfrm>
          <a:prstGeom prst="rect">
            <a:avLst/>
          </a:prstGeom>
          <a:noFill/>
          <a:ln w="9525">
            <a:noFill/>
            <a:miter lim="800000"/>
            <a:headEnd/>
            <a:tailEnd/>
          </a:ln>
        </p:spPr>
        <p:txBody>
          <a:bodyPr>
            <a:spAutoFit/>
          </a:bodyPr>
          <a:lstStyle/>
          <a:p>
            <a:pPr marL="342900" indent="-342900">
              <a:buFont typeface="Arial" charset="0"/>
              <a:buChar char="•"/>
            </a:pPr>
            <a:r>
              <a:rPr lang="it-IT" altLang="en-US" sz="2400"/>
              <a:t>Orientamenti CEI su preparazione al matrimonio e alla famiglia (2012) </a:t>
            </a:r>
          </a:p>
          <a:p>
            <a:pPr marL="342900" indent="-342900">
              <a:buFont typeface="Arial" charset="0"/>
              <a:buChar char="•"/>
            </a:pPr>
            <a:r>
              <a:rPr lang="it-IT" altLang="en-US" sz="2400"/>
              <a:t>Orientamenti CEI su evangelizzazione e catechesi in Italia «Incontriamo Gesù» (2014)</a:t>
            </a:r>
          </a:p>
          <a:p>
            <a:pPr marL="342900" indent="-342900">
              <a:buFont typeface="Arial" charset="0"/>
              <a:buChar char="•"/>
            </a:pPr>
            <a:r>
              <a:rPr lang="it-IT" altLang="en-US" sz="2400"/>
              <a:t>Due Sinodi sulla famiglia ed Esortazione Apostolica sull’amore e la famiglia «Amoris laetitia» di Papa Francesco del 19 marzo 2016</a:t>
            </a:r>
          </a:p>
          <a:p>
            <a:pPr marL="342900" indent="-342900">
              <a:buFont typeface="Arial" charset="0"/>
              <a:buChar char="•"/>
            </a:pPr>
            <a:r>
              <a:rPr lang="it-IT" altLang="en-US" sz="2400"/>
              <a:t>Discorso di Papa Francesco in occasione dell'inaugurazione dell'anno giudiziario del Tribunale della Rota Romana 21 gen. 2107</a:t>
            </a:r>
          </a:p>
          <a:p>
            <a:pPr marL="342900" indent="-342900">
              <a:buFont typeface="Arial" charset="0"/>
              <a:buChar char="•"/>
            </a:pPr>
            <a:r>
              <a:rPr lang="it-IT" altLang="en-US" sz="2400"/>
              <a:t>Il programma pastorale della nostra Diocesi, incentrato su un rinnovato cammino ecclesiale di comunione per una più incisiva e robusta missione, interpella anche la pastorale familiare diocesana.</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350" y="188913"/>
            <a:ext cx="7429500" cy="1477962"/>
          </a:xfrm>
        </p:spPr>
        <p:txBody>
          <a:bodyPr/>
          <a:lstStyle/>
          <a:p>
            <a:pPr>
              <a:defRPr/>
            </a:pPr>
            <a:r>
              <a:rPr lang="it-IT" dirty="0">
                <a:solidFill>
                  <a:srgbClr val="FFFF00"/>
                </a:solidFill>
              </a:rPr>
              <a:t>«NUOVO CATECUMENATO IN PREPARAZIONE AL MATRIMONIO»</a:t>
            </a:r>
            <a:endParaRPr lang="en-US" dirty="0">
              <a:solidFill>
                <a:srgbClr val="FFFF00"/>
              </a:solidFill>
            </a:endParaRPr>
          </a:p>
        </p:txBody>
      </p:sp>
      <p:sp>
        <p:nvSpPr>
          <p:cNvPr id="18435" name="Rettangolo 2"/>
          <p:cNvSpPr>
            <a:spLocks noChangeArrowheads="1"/>
          </p:cNvSpPr>
          <p:nvPr/>
        </p:nvSpPr>
        <p:spPr bwMode="auto">
          <a:xfrm>
            <a:off x="1403350" y="1416050"/>
            <a:ext cx="6842125" cy="4894263"/>
          </a:xfrm>
          <a:prstGeom prst="rect">
            <a:avLst/>
          </a:prstGeom>
          <a:noFill/>
          <a:ln w="9525">
            <a:noFill/>
            <a:miter lim="800000"/>
            <a:headEnd/>
            <a:tailEnd/>
          </a:ln>
        </p:spPr>
        <p:txBody>
          <a:bodyPr>
            <a:spAutoFit/>
          </a:bodyPr>
          <a:lstStyle/>
          <a:p>
            <a:r>
              <a:rPr lang="it-IT" altLang="en-US" sz="2800" i="1"/>
              <a:t>…mi sento di ribadire la necessità di un </a:t>
            </a:r>
            <a:r>
              <a:rPr lang="it-IT" altLang="en-US" sz="3200" b="1" i="1"/>
              <a:t>«nuovo catecumenato» </a:t>
            </a:r>
            <a:r>
              <a:rPr lang="it-IT" altLang="en-US" sz="2800" i="1"/>
              <a:t>in preparazione al matrimonio […] cioè, come per il battesimo degli adulti il catecumenato è parte del processo sacramentale, così anche la preparazione al matrimonio diventi parte integrante di tutta la procedura sacramentale del matrimonio, come antidoto che impedisca il moltiplicarsi di celebrazioni matrimoniali nulle o inconsistenti .</a:t>
            </a:r>
            <a:endParaRPr lang="en-US" altLang="en-US" sz="2800" i="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eaLnBrk="1" fontAlgn="auto" hangingPunct="1">
              <a:spcAft>
                <a:spcPts val="0"/>
              </a:spcAft>
              <a:defRPr/>
            </a:pPr>
            <a:endParaRPr lang="it-IT" dirty="0"/>
          </a:p>
        </p:txBody>
      </p:sp>
      <p:sp>
        <p:nvSpPr>
          <p:cNvPr id="151555" name="Rectangle 1027"/>
          <p:cNvSpPr>
            <a:spLocks noGrp="1" noChangeArrowheads="1"/>
          </p:cNvSpPr>
          <p:nvPr>
            <p:ph type="body" idx="4294967295"/>
          </p:nvPr>
        </p:nvSpPr>
        <p:spPr>
          <a:xfrm>
            <a:off x="1128713" y="965200"/>
            <a:ext cx="6769100" cy="5402263"/>
          </a:xfrm>
        </p:spPr>
        <p:txBody>
          <a:bodyPr rtlCol="0">
            <a:normAutofit lnSpcReduction="10000"/>
          </a:bodyPr>
          <a:lstStyle/>
          <a:p>
            <a:pPr eaLnBrk="1" fontAlgn="auto" hangingPunct="1">
              <a:lnSpc>
                <a:spcPct val="90000"/>
              </a:lnSpc>
              <a:spcBef>
                <a:spcPct val="0"/>
              </a:spcBef>
              <a:spcAft>
                <a:spcPts val="0"/>
              </a:spcAft>
              <a:buFontTx/>
              <a:buNone/>
              <a:defRPr/>
            </a:pPr>
            <a:r>
              <a:rPr lang="it-IT" i="1" dirty="0" smtClean="0">
                <a:latin typeface="Arial" pitchFamily="34" charset="0"/>
                <a:cs typeface="Arial" pitchFamily="34" charset="0"/>
              </a:rPr>
              <a:t>Il cammino dei fidanzati va pensato come un itinerario, attento alle situazioni spirituali e personali. Per questo è necessario che i pastori accolgano i fidanzati e in primo luogo ridestino e alimentino la loro fede.</a:t>
            </a:r>
          </a:p>
          <a:p>
            <a:pPr eaLnBrk="1" fontAlgn="auto" hangingPunct="1">
              <a:lnSpc>
                <a:spcPct val="90000"/>
              </a:lnSpc>
              <a:spcBef>
                <a:spcPct val="0"/>
              </a:spcBef>
              <a:spcAft>
                <a:spcPts val="0"/>
              </a:spcAft>
              <a:buFontTx/>
              <a:buNone/>
              <a:defRPr/>
            </a:pPr>
            <a:r>
              <a:rPr lang="it-IT" i="1" dirty="0" smtClean="0">
                <a:latin typeface="Arial" pitchFamily="34" charset="0"/>
                <a:cs typeface="Arial" pitchFamily="34" charset="0"/>
              </a:rPr>
              <a:t>                                                       </a:t>
            </a:r>
            <a:endParaRPr lang="it-IT" sz="2000" dirty="0" smtClean="0">
              <a:latin typeface="Arial" pitchFamily="34" charset="0"/>
              <a:cs typeface="Arial" pitchFamily="34" charset="0"/>
            </a:endParaRPr>
          </a:p>
          <a:p>
            <a:pPr eaLnBrk="1" fontAlgn="auto" hangingPunct="1">
              <a:lnSpc>
                <a:spcPct val="90000"/>
              </a:lnSpc>
              <a:spcAft>
                <a:spcPts val="0"/>
              </a:spcAft>
              <a:buFontTx/>
              <a:buNone/>
              <a:defRPr/>
            </a:pPr>
            <a:r>
              <a:rPr lang="it-IT" i="1" dirty="0" smtClean="0">
                <a:latin typeface="Arial" pitchFamily="34" charset="0"/>
                <a:cs typeface="Arial" pitchFamily="34" charset="0"/>
              </a:rPr>
              <a:t>L’itinerario di preparazione al matrimonio ed alla vita familiare, anche in un simile contesto, mantiene, anzi accresce il proprio valore, assumendo il carattere di un autentico percorso di fede…che sostenga i fidanzati in una rinnovata adesione al Signore e offra loro l’occasione per ripartire nella fede, raccogliendo domande e richieste profonde che anche oggi i nubendi pongono alla Chiesa.</a:t>
            </a:r>
            <a:r>
              <a:rPr lang="it-IT" b="1" dirty="0" smtClean="0">
                <a:latin typeface="Arial" pitchFamily="34" charset="0"/>
                <a:cs typeface="Arial" pitchFamily="34" charset="0"/>
              </a:rPr>
              <a:t>               </a:t>
            </a:r>
          </a:p>
          <a:p>
            <a:pPr eaLnBrk="1" fontAlgn="auto" hangingPunct="1">
              <a:lnSpc>
                <a:spcPct val="90000"/>
              </a:lnSpc>
              <a:spcAft>
                <a:spcPts val="0"/>
              </a:spcAft>
              <a:buFontTx/>
              <a:buNone/>
              <a:defRPr/>
            </a:pPr>
            <a:r>
              <a:rPr lang="it-IT" sz="1700" b="1" dirty="0">
                <a:latin typeface="Arial" pitchFamily="34" charset="0"/>
                <a:cs typeface="Arial" pitchFamily="34" charset="0"/>
              </a:rPr>
              <a:t> </a:t>
            </a:r>
            <a:r>
              <a:rPr lang="it-IT" sz="1700" b="1" dirty="0" smtClean="0">
                <a:latin typeface="Arial" pitchFamily="34" charset="0"/>
                <a:cs typeface="Arial" pitchFamily="34" charset="0"/>
              </a:rPr>
              <a:t>                                                  </a:t>
            </a:r>
            <a:endParaRPr lang="it-IT" sz="1700" dirty="0" smtClean="0">
              <a:latin typeface="Arial" pitchFamily="34" charset="0"/>
              <a:cs typeface="Arial" pitchFamily="34" charset="0"/>
            </a:endParaRPr>
          </a:p>
        </p:txBody>
      </p:sp>
      <p:sp>
        <p:nvSpPr>
          <p:cNvPr id="19460" name="Text Box 1029"/>
          <p:cNvSpPr txBox="1">
            <a:spLocks noChangeArrowheads="1"/>
          </p:cNvSpPr>
          <p:nvPr/>
        </p:nvSpPr>
        <p:spPr bwMode="auto">
          <a:xfrm>
            <a:off x="2484438" y="333375"/>
            <a:ext cx="6119812" cy="366713"/>
          </a:xfrm>
          <a:prstGeom prst="rect">
            <a:avLst/>
          </a:prstGeom>
          <a:noFill/>
          <a:ln w="9525">
            <a:noFill/>
            <a:miter lim="800000"/>
            <a:headEnd/>
            <a:tailEnd/>
          </a:ln>
          <a:effectLst/>
        </p:spPr>
        <p:txBody>
          <a:bodyPr>
            <a:spAutoFit/>
          </a:bodyPr>
          <a:lstStyle/>
          <a:p>
            <a:pPr eaLnBrk="1" hangingPunct="1">
              <a:spcBef>
                <a:spcPct val="50000"/>
              </a:spcBef>
            </a:pPr>
            <a:endParaRPr lang="it-IT" altLang="it-IT"/>
          </a:p>
        </p:txBody>
      </p:sp>
      <p:sp>
        <p:nvSpPr>
          <p:cNvPr id="2" name="CasellaDiTesto 1"/>
          <p:cNvSpPr txBox="1"/>
          <p:nvPr/>
        </p:nvSpPr>
        <p:spPr>
          <a:xfrm>
            <a:off x="2255838" y="192088"/>
            <a:ext cx="5759450" cy="647700"/>
          </a:xfrm>
          <a:prstGeom prst="rect">
            <a:avLst/>
          </a:prstGeom>
          <a:noFill/>
        </p:spPr>
        <p:txBody>
          <a:bodyPr>
            <a:spAutoFit/>
          </a:bodyPr>
          <a:lstStyle/>
          <a:p>
            <a:pPr eaLnBrk="1" hangingPunct="1">
              <a:defRPr/>
            </a:pPr>
            <a:r>
              <a:rPr lang="it-IT" sz="3600" b="1" dirty="0">
                <a:solidFill>
                  <a:srgbClr val="FFFF03"/>
                </a:solidFill>
                <a:latin typeface="+mj-lt"/>
              </a:rPr>
              <a:t>Quale cambiamento?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151555">
                                            <p:txEl>
                                              <p:pRg st="2" end="2"/>
                                            </p:txEl>
                                          </p:spTgt>
                                        </p:tgtEl>
                                        <p:attrNameLst>
                                          <p:attrName>style.visibility</p:attrName>
                                        </p:attrNameLst>
                                      </p:cBhvr>
                                      <p:to>
                                        <p:strVal val="visible"/>
                                      </p:to>
                                    </p:set>
                                    <p:animEffect transition="in" filter="circle(in)">
                                      <p:cBhvr>
                                        <p:cTn id="11" dur="2000"/>
                                        <p:tgtEl>
                                          <p:spTgt spid="151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fontAlgn="auto" hangingPunct="1">
              <a:spcAft>
                <a:spcPts val="0"/>
              </a:spcAft>
              <a:defRPr/>
            </a:pPr>
            <a:endParaRPr lang="it-IT"/>
          </a:p>
        </p:txBody>
      </p:sp>
      <p:sp>
        <p:nvSpPr>
          <p:cNvPr id="29699" name="Rectangle 3"/>
          <p:cNvSpPr>
            <a:spLocks noGrp="1" noChangeArrowheads="1"/>
          </p:cNvSpPr>
          <p:nvPr>
            <p:ph type="body" idx="4294967295"/>
          </p:nvPr>
        </p:nvSpPr>
        <p:spPr>
          <a:xfrm>
            <a:off x="855663" y="333375"/>
            <a:ext cx="7316787" cy="6327775"/>
          </a:xfrm>
        </p:spPr>
        <p:txBody>
          <a:bodyPr/>
          <a:lstStyle/>
          <a:p>
            <a:pPr lvl="1" eaLnBrk="1" hangingPunct="1">
              <a:spcBef>
                <a:spcPts val="600"/>
              </a:spcBef>
              <a:buFontTx/>
              <a:buNone/>
            </a:pPr>
            <a:r>
              <a:rPr lang="it-IT" altLang="en-US" sz="4000" b="1" smtClean="0">
                <a:latin typeface="Arial" charset="0"/>
                <a:cs typeface="Arial" charset="0"/>
              </a:rPr>
              <a:t>se</a:t>
            </a:r>
            <a:r>
              <a:rPr lang="it-IT" altLang="en-US" sz="2400" smtClean="0">
                <a:latin typeface="Arial" charset="0"/>
                <a:cs typeface="Arial" charset="0"/>
              </a:rPr>
              <a:t> lo si coglie come </a:t>
            </a:r>
            <a:r>
              <a:rPr lang="it-IT" altLang="en-US" sz="2400" b="1" i="1" smtClean="0">
                <a:latin typeface="Arial" charset="0"/>
                <a:cs typeface="Arial" charset="0"/>
              </a:rPr>
              <a:t>«un’occasione privilegiata di missionarietà</a:t>
            </a:r>
            <a:r>
              <a:rPr lang="it-IT" altLang="en-US" sz="2400" i="1" smtClean="0">
                <a:latin typeface="Arial" charset="0"/>
                <a:cs typeface="Arial" charset="0"/>
              </a:rPr>
              <a:t>, il percorso di preparazione al matrimonio ed alla famiglia diventa </a:t>
            </a:r>
            <a:r>
              <a:rPr lang="it-IT" altLang="en-US" sz="2400" b="1" i="1" smtClean="0">
                <a:latin typeface="Arial" charset="0"/>
                <a:cs typeface="Arial" charset="0"/>
              </a:rPr>
              <a:t>di straordinaria efficacia</a:t>
            </a:r>
            <a:r>
              <a:rPr lang="it-IT" altLang="en-US" sz="2400" i="1" smtClean="0">
                <a:latin typeface="Arial" charset="0"/>
                <a:cs typeface="Arial" charset="0"/>
              </a:rPr>
              <a:t> anzitutto per la ripresa  </a:t>
            </a:r>
            <a:r>
              <a:rPr lang="it-IT" altLang="en-US" sz="2400" b="1" i="1" smtClean="0">
                <a:latin typeface="Arial" charset="0"/>
                <a:cs typeface="Arial" charset="0"/>
              </a:rPr>
              <a:t>del loro cammino di fede</a:t>
            </a:r>
            <a:r>
              <a:rPr lang="it-IT" altLang="en-US" sz="2400" i="1" smtClean="0">
                <a:latin typeface="Arial" charset="0"/>
                <a:cs typeface="Arial" charset="0"/>
              </a:rPr>
              <a:t>; </a:t>
            </a:r>
          </a:p>
          <a:p>
            <a:pPr lvl="1" eaLnBrk="1" hangingPunct="1">
              <a:spcBef>
                <a:spcPts val="600"/>
              </a:spcBef>
              <a:buFontTx/>
              <a:buNone/>
            </a:pPr>
            <a:r>
              <a:rPr lang="it-IT" altLang="en-US" sz="4000" b="1" i="1" smtClean="0">
                <a:latin typeface="Arial" charset="0"/>
                <a:cs typeface="Arial" charset="0"/>
              </a:rPr>
              <a:t>se</a:t>
            </a:r>
            <a:r>
              <a:rPr lang="it-IT" altLang="en-US" sz="2400" i="1" smtClean="0">
                <a:latin typeface="Arial" charset="0"/>
                <a:cs typeface="Arial" charset="0"/>
              </a:rPr>
              <a:t> queste coppie si sentono accolte con simpatia e affetto dalla comunità cristiana, trovano delle risposte alle loro domande fondamentali, circa la vita e l’esperienza dell’amore che stanno vivendo, e vengono accompagnate alla scoperta di una fede adulta</a:t>
            </a:r>
            <a:r>
              <a:rPr lang="it-IT" altLang="en-US" sz="2800" smtClean="0">
                <a:latin typeface="Arial" charset="0"/>
                <a:cs typeface="Arial" charset="0"/>
              </a:rPr>
              <a:t>».                                         </a:t>
            </a:r>
            <a:r>
              <a:rPr lang="it-IT" altLang="en-US" sz="1800" b="1" i="1" smtClean="0">
                <a:latin typeface="Arial" charset="0"/>
                <a:cs typeface="Arial" charset="0"/>
              </a:rPr>
              <a:t>   </a:t>
            </a:r>
            <a:endParaRPr lang="it-IT" altLang="en-US" b="1" i="1" smtClean="0"/>
          </a:p>
          <a:p>
            <a:pPr eaLnBrk="1" hangingPunct="1">
              <a:spcBef>
                <a:spcPct val="0"/>
              </a:spcBef>
              <a:buFontTx/>
              <a:buNone/>
            </a:pPr>
            <a:endParaRPr lang="it-IT" altLang="en-US" b="1" i="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heel(1)">
                                      <p:cBhvr>
                                        <p:cTn id="7" dur="2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heel(1)">
                                      <p:cBhvr>
                                        <p:cTn id="12" dur="20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2988" y="333375"/>
            <a:ext cx="7748587" cy="1871663"/>
          </a:xfrm>
        </p:spPr>
        <p:txBody>
          <a:bodyPr>
            <a:noAutofit/>
          </a:bodyPr>
          <a:lstStyle/>
          <a:p>
            <a:pPr algn="ctr" eaLnBrk="1" fontAlgn="auto" hangingPunct="1">
              <a:spcAft>
                <a:spcPts val="0"/>
              </a:spcAft>
              <a:defRPr/>
            </a:pPr>
            <a:r>
              <a:rPr lang="it-IT" dirty="0">
                <a:solidFill>
                  <a:srgbClr val="FFFF03"/>
                </a:solidFill>
              </a:rPr>
              <a:t>La preparazione al </a:t>
            </a:r>
            <a:r>
              <a:rPr lang="it-IT" dirty="0" smtClean="0">
                <a:solidFill>
                  <a:srgbClr val="FFFF03"/>
                </a:solidFill>
              </a:rPr>
              <a:t>Matrimonio ED ALLA FAMIGLIA deve </a:t>
            </a:r>
            <a:r>
              <a:rPr lang="it-IT" dirty="0">
                <a:solidFill>
                  <a:srgbClr val="FFFF03"/>
                </a:solidFill>
              </a:rPr>
              <a:t>configurarsi sempre più </a:t>
            </a:r>
            <a:br>
              <a:rPr lang="it-IT" dirty="0">
                <a:solidFill>
                  <a:srgbClr val="FFFF03"/>
                </a:solidFill>
              </a:rPr>
            </a:br>
            <a:r>
              <a:rPr lang="it-IT" dirty="0">
                <a:solidFill>
                  <a:srgbClr val="FFFF03"/>
                </a:solidFill>
              </a:rPr>
              <a:t>come un cammino di </a:t>
            </a:r>
            <a:r>
              <a:rPr lang="it-IT" dirty="0" smtClean="0">
                <a:solidFill>
                  <a:srgbClr val="FFFF03"/>
                </a:solidFill>
              </a:rPr>
              <a:t>fede</a:t>
            </a:r>
            <a:endParaRPr lang="it-IT" dirty="0">
              <a:solidFill>
                <a:srgbClr val="FFFF03"/>
              </a:solidFill>
            </a:endParaRPr>
          </a:p>
        </p:txBody>
      </p:sp>
      <p:sp>
        <p:nvSpPr>
          <p:cNvPr id="5122" name="Rectangle 1027"/>
          <p:cNvSpPr>
            <a:spLocks noGrp="1" noChangeArrowheads="1"/>
          </p:cNvSpPr>
          <p:nvPr>
            <p:ph idx="4294967295"/>
          </p:nvPr>
        </p:nvSpPr>
        <p:spPr>
          <a:xfrm>
            <a:off x="1866900" y="2781300"/>
            <a:ext cx="6102350" cy="4327525"/>
          </a:xfrm>
        </p:spPr>
        <p:txBody>
          <a:bodyPr rtlCol="0">
            <a:normAutofit/>
          </a:bodyPr>
          <a:lstStyle/>
          <a:p>
            <a:pPr eaLnBrk="1" fontAlgn="auto" hangingPunct="1">
              <a:lnSpc>
                <a:spcPct val="80000"/>
              </a:lnSpc>
              <a:spcBef>
                <a:spcPct val="50000"/>
              </a:spcBef>
              <a:spcAft>
                <a:spcPts val="0"/>
              </a:spcAft>
              <a:buFontTx/>
              <a:buNone/>
              <a:defRPr/>
            </a:pPr>
            <a:endParaRPr lang="it-IT" i="1" dirty="0" smtClean="0">
              <a:solidFill>
                <a:schemeClr val="bg1"/>
              </a:solidFill>
            </a:endParaRPr>
          </a:p>
          <a:p>
            <a:pPr eaLnBrk="1" fontAlgn="auto" hangingPunct="1">
              <a:lnSpc>
                <a:spcPct val="80000"/>
              </a:lnSpc>
              <a:spcBef>
                <a:spcPct val="0"/>
              </a:spcBef>
              <a:spcAft>
                <a:spcPts val="0"/>
              </a:spcAft>
              <a:buFont typeface="Arial" panose="020B0604020202020204" pitchFamily="34" charset="0"/>
              <a:buChar char="•"/>
              <a:defRPr/>
            </a:pPr>
            <a:r>
              <a:rPr lang="it-IT" sz="3600" b="1" dirty="0" smtClean="0"/>
              <a:t>attenzione alle situazioni spirituali e personali</a:t>
            </a:r>
          </a:p>
          <a:p>
            <a:pPr eaLnBrk="1" fontAlgn="auto" hangingPunct="1">
              <a:lnSpc>
                <a:spcPct val="80000"/>
              </a:lnSpc>
              <a:spcBef>
                <a:spcPct val="0"/>
              </a:spcBef>
              <a:spcAft>
                <a:spcPts val="0"/>
              </a:spcAft>
              <a:buFont typeface="Arial" panose="020B0604020202020204" pitchFamily="34" charset="0"/>
              <a:buChar char="•"/>
              <a:defRPr/>
            </a:pPr>
            <a:endParaRPr lang="it-IT" sz="3600" b="1" dirty="0" smtClean="0"/>
          </a:p>
          <a:p>
            <a:pPr eaLnBrk="1" fontAlgn="auto" hangingPunct="1">
              <a:lnSpc>
                <a:spcPct val="80000"/>
              </a:lnSpc>
              <a:spcBef>
                <a:spcPct val="0"/>
              </a:spcBef>
              <a:spcAft>
                <a:spcPts val="0"/>
              </a:spcAft>
              <a:buFont typeface="Arial" panose="020B0604020202020204" pitchFamily="34" charset="0"/>
              <a:buChar char="•"/>
              <a:defRPr/>
            </a:pPr>
            <a:r>
              <a:rPr lang="it-IT" sz="3600" b="1" dirty="0" smtClean="0"/>
              <a:t>accoglienza dei fidanzati</a:t>
            </a:r>
          </a:p>
          <a:p>
            <a:pPr eaLnBrk="1" fontAlgn="auto" hangingPunct="1">
              <a:lnSpc>
                <a:spcPct val="80000"/>
              </a:lnSpc>
              <a:spcBef>
                <a:spcPct val="0"/>
              </a:spcBef>
              <a:spcAft>
                <a:spcPts val="0"/>
              </a:spcAft>
              <a:buFont typeface="Arial" panose="020B0604020202020204" pitchFamily="34" charset="0"/>
              <a:buChar char="•"/>
              <a:defRPr/>
            </a:pPr>
            <a:endParaRPr lang="it-IT" sz="3600" b="1" dirty="0" smtClean="0"/>
          </a:p>
          <a:p>
            <a:pPr eaLnBrk="1" fontAlgn="auto" hangingPunct="1">
              <a:lnSpc>
                <a:spcPct val="80000"/>
              </a:lnSpc>
              <a:spcBef>
                <a:spcPct val="0"/>
              </a:spcBef>
              <a:spcAft>
                <a:spcPts val="0"/>
              </a:spcAft>
              <a:buFont typeface="Arial" panose="020B0604020202020204" pitchFamily="34" charset="0"/>
              <a:buChar char="•"/>
              <a:defRPr/>
            </a:pPr>
            <a:r>
              <a:rPr lang="it-IT" sz="3600" b="1" dirty="0" smtClean="0"/>
              <a:t>accompagnamento alla scoperta di una fede adulta</a:t>
            </a:r>
          </a:p>
          <a:p>
            <a:pPr marL="0" indent="0" algn="r" eaLnBrk="1" fontAlgn="auto" hangingPunct="1">
              <a:lnSpc>
                <a:spcPct val="80000"/>
              </a:lnSpc>
              <a:spcBef>
                <a:spcPct val="0"/>
              </a:spcBef>
              <a:spcAft>
                <a:spcPts val="0"/>
              </a:spcAft>
              <a:buFontTx/>
              <a:buNone/>
              <a:defRPr/>
            </a:pPr>
            <a:endParaRPr lang="it-IT" sz="3500" dirty="0" smtClean="0">
              <a:solidFill>
                <a:schemeClr val="bg1"/>
              </a:solidFill>
            </a:endParaRPr>
          </a:p>
          <a:p>
            <a:pPr marL="0" indent="0" algn="r" eaLnBrk="1" fontAlgn="auto" hangingPunct="1">
              <a:lnSpc>
                <a:spcPct val="80000"/>
              </a:lnSpc>
              <a:spcBef>
                <a:spcPct val="0"/>
              </a:spcBef>
              <a:spcAft>
                <a:spcPts val="0"/>
              </a:spcAft>
              <a:buFontTx/>
              <a:buNone/>
              <a:defRPr/>
            </a:pPr>
            <a:endParaRPr lang="it-IT" sz="2800" dirty="0">
              <a:solidFill>
                <a:schemeClr val="bg1"/>
              </a:solidFill>
            </a:endParaRPr>
          </a:p>
        </p:txBody>
      </p:sp>
      <p:sp>
        <p:nvSpPr>
          <p:cNvPr id="23556" name="Text Box 1029"/>
          <p:cNvSpPr txBox="1">
            <a:spLocks noChangeArrowheads="1"/>
          </p:cNvSpPr>
          <p:nvPr/>
        </p:nvSpPr>
        <p:spPr bwMode="auto">
          <a:xfrm>
            <a:off x="2484438" y="333375"/>
            <a:ext cx="6119812" cy="366713"/>
          </a:xfrm>
          <a:prstGeom prst="rect">
            <a:avLst/>
          </a:prstGeom>
          <a:noFill/>
          <a:ln w="9525">
            <a:noFill/>
            <a:miter lim="800000"/>
            <a:headEnd/>
            <a:tailEnd/>
          </a:ln>
        </p:spPr>
        <p:txBody>
          <a:bodyPr>
            <a:spAutoFit/>
          </a:bodyPr>
          <a:lstStyle/>
          <a:p>
            <a:pPr eaLnBrk="1" hangingPunct="1">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wipe(down)">
                                      <p:cBhvr>
                                        <p:cTn id="7" dur="500"/>
                                        <p:tgtEl>
                                          <p:spTgt spid="51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xEl>
                                              <p:pRg st="3" end="3"/>
                                            </p:txEl>
                                          </p:spTgt>
                                        </p:tgtEl>
                                        <p:attrNameLst>
                                          <p:attrName>style.visibility</p:attrName>
                                        </p:attrNameLst>
                                      </p:cBhvr>
                                      <p:to>
                                        <p:strVal val="visible"/>
                                      </p:to>
                                    </p:set>
                                    <p:animEffect transition="in" filter="wipe(down)">
                                      <p:cBhvr>
                                        <p:cTn id="12" dur="500"/>
                                        <p:tgtEl>
                                          <p:spTgt spid="512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animEffect transition="in" filter="fade">
                                      <p:cBhvr>
                                        <p:cTn id="17" dur="1000"/>
                                        <p:tgtEl>
                                          <p:spTgt spid="5122">
                                            <p:txEl>
                                              <p:pRg st="5" end="5"/>
                                            </p:txEl>
                                          </p:spTgt>
                                        </p:tgtEl>
                                      </p:cBhvr>
                                    </p:animEffect>
                                    <p:anim calcmode="lin" valueType="num">
                                      <p:cBhvr>
                                        <p:cTn id="18"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TM04033919[[fn=Circuito]]</Template>
  <TotalTime>2470</TotalTime>
  <Words>2290</Words>
  <Application>Microsoft Office PowerPoint</Application>
  <PresentationFormat>Presentazione su schermo (4:3)</PresentationFormat>
  <Paragraphs>190</Paragraphs>
  <Slides>37</Slides>
  <Notes>34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Arial</vt:lpstr>
      <vt:lpstr>Tw Cen MT</vt:lpstr>
      <vt:lpstr>Trebuchet MS</vt:lpstr>
      <vt:lpstr>Times New Roman</vt:lpstr>
      <vt:lpstr>Calibri</vt:lpstr>
      <vt:lpstr>Circuito</vt:lpstr>
      <vt:lpstr> Diocesi di Terni – Narni – Amelia   LINEE GUIDA PER L’ACCOMPAGNAMENTO AL MATRIMONIO E ALLA VITA FAMILIARE</vt:lpstr>
      <vt:lpstr>Una consapevolezza</vt:lpstr>
      <vt:lpstr>Diapositiva 3</vt:lpstr>
      <vt:lpstr>Una svolta necessaria</vt:lpstr>
      <vt:lpstr>Una svolta necessaria</vt:lpstr>
      <vt:lpstr>«NUOVO CATECUMENATO IN PREPARAZIONE AL MATRIMONIO»</vt:lpstr>
      <vt:lpstr>Diapositiva 7</vt:lpstr>
      <vt:lpstr>Diapositiva 8</vt:lpstr>
      <vt:lpstr>La preparazione al Matrimonio ED ALLA FAMIGLIA deve configurarsi sempre più  come un cammino di fede</vt:lpstr>
      <vt:lpstr>Non più “corsi” ma “itinerari”</vt:lpstr>
      <vt:lpstr>Componenti dell’itinerario</vt:lpstr>
      <vt:lpstr>Le scelte fondanti</vt:lpstr>
      <vt:lpstr>contesto ecclesiale </vt:lpstr>
      <vt:lpstr>contesto sacramentale</vt:lpstr>
      <vt:lpstr>contesto esistenziale</vt:lpstr>
      <vt:lpstr>Le scelte fondanti</vt:lpstr>
      <vt:lpstr>Note pratiche Un passo che precede e prepara:  l’accoglienza</vt:lpstr>
      <vt:lpstr>Note pratiche: programmazione dell’itinerario </vt:lpstr>
      <vt:lpstr>Note pratiche:   programmazione degli incontri </vt:lpstr>
      <vt:lpstr>Le integrazioni</vt:lpstr>
      <vt:lpstr>Le possibili celebrazioni</vt:lpstr>
      <vt:lpstr>Domande e preoccupazioni pastorali</vt:lpstr>
      <vt:lpstr>L’equipe</vt:lpstr>
      <vt:lpstr>La Diocesi</vt:lpstr>
      <vt:lpstr>ALCUNI SUSSIDI…</vt:lpstr>
      <vt:lpstr>L’Eco dell uff.naz.past.familiare</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Un cammino che continua e si sviluppa…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consapevolezza</dc:title>
  <dc:creator>oem</dc:creator>
  <cp:lastModifiedBy>elisabetta</cp:lastModifiedBy>
  <cp:revision>353</cp:revision>
  <dcterms:created xsi:type="dcterms:W3CDTF">2008-05-06T12:35:27Z</dcterms:created>
  <dcterms:modified xsi:type="dcterms:W3CDTF">2018-01-05T11:27:52Z</dcterms:modified>
</cp:coreProperties>
</file>